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  <p:sldMasterId id="2147483684" r:id="rId2"/>
  </p:sldMasterIdLst>
  <p:notesMasterIdLst>
    <p:notesMasterId r:id="rId42"/>
  </p:notesMasterIdLst>
  <p:sldIdLst>
    <p:sldId id="256" r:id="rId3"/>
    <p:sldId id="328" r:id="rId4"/>
    <p:sldId id="329" r:id="rId5"/>
    <p:sldId id="257" r:id="rId6"/>
    <p:sldId id="310" r:id="rId7"/>
    <p:sldId id="297" r:id="rId8"/>
    <p:sldId id="258" r:id="rId9"/>
    <p:sldId id="272" r:id="rId10"/>
    <p:sldId id="277" r:id="rId11"/>
    <p:sldId id="279" r:id="rId12"/>
    <p:sldId id="321" r:id="rId13"/>
    <p:sldId id="295" r:id="rId14"/>
    <p:sldId id="264" r:id="rId15"/>
    <p:sldId id="282" r:id="rId16"/>
    <p:sldId id="283" r:id="rId17"/>
    <p:sldId id="284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319" r:id="rId28"/>
    <p:sldId id="320" r:id="rId29"/>
    <p:sldId id="325" r:id="rId30"/>
    <p:sldId id="305" r:id="rId31"/>
    <p:sldId id="266" r:id="rId32"/>
    <p:sldId id="267" r:id="rId33"/>
    <p:sldId id="303" r:id="rId34"/>
    <p:sldId id="304" r:id="rId35"/>
    <p:sldId id="308" r:id="rId36"/>
    <p:sldId id="322" r:id="rId37"/>
    <p:sldId id="323" r:id="rId38"/>
    <p:sldId id="324" r:id="rId39"/>
    <p:sldId id="330" r:id="rId40"/>
    <p:sldId id="271" r:id="rId41"/>
  </p:sldIdLst>
  <p:sldSz cx="9144000" cy="5143500" type="screen16x9"/>
  <p:notesSz cx="7772400" cy="100584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5" autoAdjust="0"/>
    <p:restoredTop sz="94775" autoAdjust="0"/>
  </p:normalViewPr>
  <p:slideViewPr>
    <p:cSldViewPr>
      <p:cViewPr varScale="1">
        <p:scale>
          <a:sx n="109" d="100"/>
          <a:sy n="109" d="100"/>
        </p:scale>
        <p:origin x="114" y="2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73898-DE99-4A20-89EF-15FC904752AB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058483D-18DA-4E4D-9AC7-F44C72480447}">
      <dgm:prSet custT="1"/>
      <dgm:spPr/>
      <dgm:t>
        <a:bodyPr/>
        <a:lstStyle/>
        <a:p>
          <a:pPr rtl="0"/>
          <a:r>
            <a:rPr lang="en-US" sz="1600" dirty="0" err="1" smtClean="0">
              <a:solidFill>
                <a:schemeClr val="bg1"/>
              </a:solidFill>
            </a:rPr>
            <a:t>DigiLocker</a:t>
          </a:r>
          <a:r>
            <a:rPr lang="en-US" sz="1600" dirty="0" smtClean="0">
              <a:solidFill>
                <a:schemeClr val="bg1"/>
              </a:solidFill>
            </a:rPr>
            <a:t> can be accessed if you have </a:t>
          </a:r>
          <a:r>
            <a:rPr lang="en-US" sz="1600" dirty="0" err="1" smtClean="0">
              <a:solidFill>
                <a:schemeClr val="bg1"/>
              </a:solidFill>
            </a:rPr>
            <a:t>Aadhaar</a:t>
          </a:r>
          <a:r>
            <a:rPr lang="en-US" sz="1600" dirty="0" smtClean="0">
              <a:solidFill>
                <a:schemeClr val="bg1"/>
              </a:solidFill>
            </a:rPr>
            <a:t> Card</a:t>
          </a:r>
          <a:endParaRPr lang="en-US" sz="1600" dirty="0">
            <a:solidFill>
              <a:schemeClr val="bg1"/>
            </a:solidFill>
          </a:endParaRPr>
        </a:p>
      </dgm:t>
    </dgm:pt>
    <dgm:pt modelId="{F7CD08B0-359F-4DA3-A40F-0FCF85895AF7}" type="parTrans" cxnId="{F2F1DC20-97E5-45CB-860B-51F0D127FAC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ED8073FA-67FE-4A40-8B6C-E8888BF0CA55}" type="sibTrans" cxnId="{F2F1DC20-97E5-45CB-860B-51F0D127FACB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D8326B7-7A9E-4CA1-8845-8A25B8A6EEFE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Registration is possible through Mobile N</a:t>
          </a:r>
          <a:r>
            <a:rPr lang="en-GB" sz="1600" dirty="0" smtClean="0">
              <a:solidFill>
                <a:schemeClr val="bg1"/>
              </a:solidFill>
            </a:rPr>
            <a:t>umber </a:t>
          </a:r>
          <a:endParaRPr lang="en-US" sz="1600" dirty="0">
            <a:solidFill>
              <a:schemeClr val="bg1"/>
            </a:solidFill>
          </a:endParaRPr>
        </a:p>
      </dgm:t>
    </dgm:pt>
    <dgm:pt modelId="{F7F33569-18E5-4482-9AA4-2042DA99F2A8}" type="parTrans" cxnId="{19A32166-FCE1-423E-B3BD-CFE6C81B4E0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3DB9755-4F60-414F-B806-7845514F3840}" type="sibTrans" cxnId="{19A32166-FCE1-423E-B3BD-CFE6C81B4E0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9250703-B11A-48DA-ACAA-3C4D324C1B94}">
      <dgm:prSet custT="1"/>
      <dgm:spPr/>
      <dgm:t>
        <a:bodyPr/>
        <a:lstStyle/>
        <a:p>
          <a:pPr rtl="0"/>
          <a:r>
            <a:rPr lang="en-GB" sz="1600" smtClean="0">
              <a:solidFill>
                <a:schemeClr val="bg1"/>
              </a:solidFill>
            </a:rPr>
            <a:t>Anytime Anywhere Access</a:t>
          </a:r>
          <a:endParaRPr lang="en-US" sz="1600">
            <a:solidFill>
              <a:schemeClr val="bg1"/>
            </a:solidFill>
          </a:endParaRPr>
        </a:p>
      </dgm:t>
    </dgm:pt>
    <dgm:pt modelId="{02736A86-BF8E-453D-AC0D-EA2DC0D71B6E}" type="parTrans" cxnId="{193707FD-8282-45E6-9379-ADC3D1B58A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6AAACD3-D7E9-4E26-B53D-5FD0E29CCD6C}" type="sibTrans" cxnId="{193707FD-8282-45E6-9379-ADC3D1B58A5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E802DF26-4532-49D8-8B2C-4DD8E1150E35}">
      <dgm:prSet custT="1"/>
      <dgm:spPr/>
      <dgm:t>
        <a:bodyPr/>
        <a:lstStyle/>
        <a:p>
          <a:pPr rtl="0"/>
          <a:r>
            <a:rPr lang="en-US" sz="1600" smtClean="0">
              <a:solidFill>
                <a:schemeClr val="bg1"/>
              </a:solidFill>
            </a:rPr>
            <a:t>1 GB </a:t>
          </a:r>
          <a:r>
            <a:rPr lang="en-US" sz="1600" dirty="0" smtClean="0">
              <a:solidFill>
                <a:schemeClr val="bg1"/>
              </a:solidFill>
            </a:rPr>
            <a:t>space is available for cloud storage</a:t>
          </a:r>
          <a:endParaRPr lang="en-US" sz="1600" dirty="0">
            <a:solidFill>
              <a:schemeClr val="bg1"/>
            </a:solidFill>
          </a:endParaRPr>
        </a:p>
      </dgm:t>
    </dgm:pt>
    <dgm:pt modelId="{ED480719-BEDF-49D7-B447-AF45150CE0F6}" type="parTrans" cxnId="{27A5824C-69AD-4DD2-97D3-B2029FD2C0B2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17E2810-28BE-4F15-913A-EDEF4F00E5F2}" type="sibTrans" cxnId="{27A5824C-69AD-4DD2-97D3-B2029FD2C0B2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E0C4E1F-6BF1-4200-8E18-A5D121B83070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Quick turnaround time</a:t>
          </a:r>
          <a:endParaRPr lang="en-US" sz="1600" dirty="0">
            <a:solidFill>
              <a:schemeClr val="bg1"/>
            </a:solidFill>
          </a:endParaRPr>
        </a:p>
      </dgm:t>
    </dgm:pt>
    <dgm:pt modelId="{9FBA2419-2DEE-4148-88B3-D846FFEA7735}" type="parTrans" cxnId="{510632AE-D895-4A63-B212-EA247F111012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2E4B87A-CAB3-4B81-A865-382AE043F33F}" type="sibTrans" cxnId="{510632AE-D895-4A63-B212-EA247F111012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AE441CEA-6E0D-437F-9FF2-33F32CB18086}">
      <dgm:prSet custT="1"/>
      <dgm:spPr/>
      <dgm:t>
        <a:bodyPr/>
        <a:lstStyle/>
        <a:p>
          <a:pPr rtl="0"/>
          <a:r>
            <a:rPr lang="en-US" sz="1600" smtClean="0">
              <a:solidFill>
                <a:schemeClr val="bg1"/>
              </a:solidFill>
            </a:rPr>
            <a:t>Reduce Frauds</a:t>
          </a:r>
          <a:endParaRPr lang="en-US" sz="1600">
            <a:solidFill>
              <a:schemeClr val="bg1"/>
            </a:solidFill>
          </a:endParaRPr>
        </a:p>
      </dgm:t>
    </dgm:pt>
    <dgm:pt modelId="{4E520E7A-11BB-45AA-906A-3D3FEA1AF216}" type="parTrans" cxnId="{79ACD669-49F5-4A5E-B2A2-48BFDA97E60E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2FBC62D-C4EC-4CEC-A01C-48177363E3A9}" type="sibTrans" cxnId="{79ACD669-49F5-4A5E-B2A2-48BFDA97E60E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74DDDEA-F894-4226-9986-66D7607B458B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self-attestation or digital signature</a:t>
          </a:r>
          <a:endParaRPr lang="en-US" sz="1600" dirty="0">
            <a:solidFill>
              <a:schemeClr val="bg1"/>
            </a:solidFill>
          </a:endParaRPr>
        </a:p>
      </dgm:t>
    </dgm:pt>
    <dgm:pt modelId="{80FF3D82-94A8-4EE2-BDCA-D6183FC8ADFF}" type="parTrans" cxnId="{5C6BFBA7-E444-46A9-B0C7-805E7A3A1DA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5B04573-629D-4902-8978-5679844E6ADE}" type="sibTrans" cxnId="{5C6BFBA7-E444-46A9-B0C7-805E7A3A1DA7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6E01C22-9FA3-4972-911B-7300502FF37E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Corruption Free India</a:t>
          </a:r>
          <a:endParaRPr lang="en-US" sz="1600" dirty="0">
            <a:solidFill>
              <a:schemeClr val="bg1"/>
            </a:solidFill>
          </a:endParaRPr>
        </a:p>
      </dgm:t>
    </dgm:pt>
    <dgm:pt modelId="{7C994A53-AC51-46F4-AE4F-7A35A95AB293}" type="parTrans" cxnId="{4CDBDBD0-4627-4F19-9CA8-4CAF2D99A64A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B2F54E72-E38F-4E28-9E5F-4ECB4D069C21}" type="sibTrans" cxnId="{4CDBDBD0-4627-4F19-9CA8-4CAF2D99A64A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3BA2F12C-B0F4-47BD-AFF8-83895828FD25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Minimize the use of physical documents</a:t>
          </a:r>
          <a:endParaRPr lang="en-US" sz="1600" dirty="0">
            <a:solidFill>
              <a:schemeClr val="bg1"/>
            </a:solidFill>
          </a:endParaRPr>
        </a:p>
      </dgm:t>
    </dgm:pt>
    <dgm:pt modelId="{881F64F7-84BA-48DD-A81E-3BDFA2BE9141}" type="parTrans" cxnId="{DB74E33F-CF13-43C2-9EAB-C6389FEDC43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3D2E0D8-664F-470A-8D1E-B1F4FB92E44F}" type="sibTrans" cxnId="{DB74E33F-CF13-43C2-9EAB-C6389FEDC43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236C45BD-09B2-4D75-9867-F8F6BA3DB2C2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share e-documents online with any registered requester</a:t>
          </a:r>
          <a:endParaRPr lang="en-US" sz="1600" dirty="0">
            <a:solidFill>
              <a:schemeClr val="bg1"/>
            </a:solidFill>
          </a:endParaRPr>
        </a:p>
      </dgm:t>
    </dgm:pt>
    <dgm:pt modelId="{B0F3A7EF-645A-4E96-9255-B75F59009BFD}" type="parTrans" cxnId="{E057F274-3891-4327-99DB-17345A197B9E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EC7259A6-B518-456F-912B-4B40D84EFA15}" type="sibTrans" cxnId="{E057F274-3891-4327-99DB-17345A197B9E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9093E46F-1E46-45AA-81B0-8689A1CDD072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Secure access to Govt. issued documents</a:t>
          </a:r>
          <a:endParaRPr lang="en-US" sz="1600" dirty="0">
            <a:solidFill>
              <a:schemeClr val="bg1"/>
            </a:solidFill>
          </a:endParaRPr>
        </a:p>
      </dgm:t>
    </dgm:pt>
    <dgm:pt modelId="{1482F40A-5500-4A15-8489-8ED7233059D0}" type="parTrans" cxnId="{91A506DF-0F37-4482-BC0C-5062EA04AD3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51DAFBC2-E459-4DA5-B3CE-F6565FCBCE01}" type="sibTrans" cxnId="{91A506DF-0F37-4482-BC0C-5062EA04AD3C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632B5743-AA16-4706-AEB3-F02B0447FCA1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Ensure Authenticity of the e-documents</a:t>
          </a:r>
          <a:endParaRPr lang="en-US" sz="1600" dirty="0">
            <a:solidFill>
              <a:schemeClr val="bg1"/>
            </a:solidFill>
          </a:endParaRPr>
        </a:p>
      </dgm:t>
    </dgm:pt>
    <dgm:pt modelId="{138ACBE4-6956-4B2D-B209-6FCA5F30CD95}" type="parTrans" cxnId="{168ECC42-1162-4889-A1C4-959322148BB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8C715F81-0CC3-4ACF-BF41-6A075D453154}" type="sibTrans" cxnId="{168ECC42-1162-4889-A1C4-959322148BB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718FB898-726C-4028-AF7C-5D4F6E2BE861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Well-structured standard document format</a:t>
          </a:r>
          <a:endParaRPr lang="en-US" sz="1600" dirty="0">
            <a:solidFill>
              <a:schemeClr val="bg1"/>
            </a:solidFill>
          </a:endParaRPr>
        </a:p>
      </dgm:t>
    </dgm:pt>
    <dgm:pt modelId="{20800AEE-F8BA-4AFF-9225-8B2AB64EB039}" type="parTrans" cxnId="{BCC5B160-D008-4319-8523-FDF6A43C569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14EF828-12AB-4DA9-80FF-5FE9316F5E33}" type="sibTrans" cxnId="{BCC5B160-D008-4319-8523-FDF6A43C569D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C91D23DC-EA5E-406B-84B2-03E1CDCCD217}">
      <dgm:prSet custT="1"/>
      <dgm:spPr/>
      <dgm:t>
        <a:bodyPr/>
        <a:lstStyle/>
        <a:p>
          <a:pPr rtl="0"/>
          <a:r>
            <a:rPr lang="en-US" sz="1600" dirty="0" smtClean="0">
              <a:solidFill>
                <a:schemeClr val="bg1"/>
              </a:solidFill>
            </a:rPr>
            <a:t>download </a:t>
          </a:r>
          <a:r>
            <a:rPr lang="en-US" sz="1600" dirty="0" err="1" smtClean="0">
              <a:solidFill>
                <a:schemeClr val="bg1"/>
              </a:solidFill>
            </a:rPr>
            <a:t>eAadhar</a:t>
          </a:r>
          <a:r>
            <a:rPr lang="en-US" sz="1600" dirty="0" smtClean="0">
              <a:solidFill>
                <a:schemeClr val="bg1"/>
              </a:solidFill>
            </a:rPr>
            <a:t> </a:t>
          </a:r>
          <a:endParaRPr lang="en-US" sz="1600" dirty="0">
            <a:solidFill>
              <a:schemeClr val="bg1"/>
            </a:solidFill>
          </a:endParaRPr>
        </a:p>
      </dgm:t>
    </dgm:pt>
    <dgm:pt modelId="{7AECC672-5C24-4533-A83B-E38EA6A3D7E9}" type="parTrans" cxnId="{CBF6F803-2226-4DDA-AB56-5837898F2C7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FAC7E5A7-C729-4CE3-BD89-E6B8D68DEABB}" type="sibTrans" cxnId="{CBF6F803-2226-4DDA-AB56-5837898F2C7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44FB30D7-2F87-4D60-9407-CFA2BCC44C8F}" type="pres">
      <dgm:prSet presAssocID="{A2173898-DE99-4A20-89EF-15FC904752A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3C84FB-BB89-4493-B3FD-11B5CA91ECE0}" type="pres">
      <dgm:prSet presAssocID="{6058483D-18DA-4E4D-9AC7-F44C72480447}" presName="node" presStyleLbl="node1" presStyleIdx="0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C4B385F-48BF-4F1D-B8DA-ABD1826966D3}" type="pres">
      <dgm:prSet presAssocID="{ED8073FA-67FE-4A40-8B6C-E8888BF0CA55}" presName="sibTrans" presStyleCnt="0"/>
      <dgm:spPr/>
    </dgm:pt>
    <dgm:pt modelId="{15AD12E3-F451-45D9-B9BC-B47EA1527CBE}" type="pres">
      <dgm:prSet presAssocID="{0D8326B7-7A9E-4CA1-8845-8A25B8A6EEFE}" presName="node" presStyleLbl="node1" presStyleIdx="1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9FFB176-1638-42E1-B710-63ABDFE7A7F2}" type="pres">
      <dgm:prSet presAssocID="{63DB9755-4F60-414F-B806-7845514F3840}" presName="sibTrans" presStyleCnt="0"/>
      <dgm:spPr/>
    </dgm:pt>
    <dgm:pt modelId="{37B36D94-4FB6-42B2-A67B-A6A16527C9CC}" type="pres">
      <dgm:prSet presAssocID="{59250703-B11A-48DA-ACAA-3C4D324C1B94}" presName="node" presStyleLbl="node1" presStyleIdx="2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5D3DA29-DE09-4A94-A17E-39428FF2A32E}" type="pres">
      <dgm:prSet presAssocID="{06AAACD3-D7E9-4E26-B53D-5FD0E29CCD6C}" presName="sibTrans" presStyleCnt="0"/>
      <dgm:spPr/>
    </dgm:pt>
    <dgm:pt modelId="{C07A87AB-67DC-4DFB-84E7-8723C9AA8EBA}" type="pres">
      <dgm:prSet presAssocID="{E802DF26-4532-49D8-8B2C-4DD8E1150E35}" presName="node" presStyleLbl="node1" presStyleIdx="3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5CD7CCD-F608-4D0A-9A51-199F66DE3026}" type="pres">
      <dgm:prSet presAssocID="{A17E2810-28BE-4F15-913A-EDEF4F00E5F2}" presName="sibTrans" presStyleCnt="0"/>
      <dgm:spPr/>
    </dgm:pt>
    <dgm:pt modelId="{83C7A18D-9DC4-42A9-96C7-AD9930C5239E}" type="pres">
      <dgm:prSet presAssocID="{4E0C4E1F-6BF1-4200-8E18-A5D121B83070}" presName="node" presStyleLbl="node1" presStyleIdx="4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8623FF4-2ADA-4A64-8295-3243FCEA4B34}" type="pres">
      <dgm:prSet presAssocID="{22E4B87A-CAB3-4B81-A865-382AE043F33F}" presName="sibTrans" presStyleCnt="0"/>
      <dgm:spPr/>
    </dgm:pt>
    <dgm:pt modelId="{65F18506-B754-46B8-A278-772191A6B25E}" type="pres">
      <dgm:prSet presAssocID="{AE441CEA-6E0D-437F-9FF2-33F32CB18086}" presName="node" presStyleLbl="node1" presStyleIdx="5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04E81F5-8482-48A1-ADE4-5D5966A5AED0}" type="pres">
      <dgm:prSet presAssocID="{12FBC62D-C4EC-4CEC-A01C-48177363E3A9}" presName="sibTrans" presStyleCnt="0"/>
      <dgm:spPr/>
    </dgm:pt>
    <dgm:pt modelId="{34A59FD4-B17E-4EA2-9F25-AE19718D50BB}" type="pres">
      <dgm:prSet presAssocID="{F74DDDEA-F894-4226-9986-66D7607B458B}" presName="node" presStyleLbl="node1" presStyleIdx="6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794E384-87ED-4800-BF10-F0D189DE1829}" type="pres">
      <dgm:prSet presAssocID="{55B04573-629D-4902-8978-5679844E6ADE}" presName="sibTrans" presStyleCnt="0"/>
      <dgm:spPr/>
    </dgm:pt>
    <dgm:pt modelId="{87F95813-59D2-4E1C-AEA3-2D96D2A5A6BC}" type="pres">
      <dgm:prSet presAssocID="{56E01C22-9FA3-4972-911B-7300502FF37E}" presName="node" presStyleLbl="node1" presStyleIdx="7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E1F9AF0-A24A-427C-85E1-3C69D98FF014}" type="pres">
      <dgm:prSet presAssocID="{B2F54E72-E38F-4E28-9E5F-4ECB4D069C21}" presName="sibTrans" presStyleCnt="0"/>
      <dgm:spPr/>
    </dgm:pt>
    <dgm:pt modelId="{48322FA9-754C-4378-90D1-C7C8B08A35AB}" type="pres">
      <dgm:prSet presAssocID="{3BA2F12C-B0F4-47BD-AFF8-83895828FD25}" presName="node" presStyleLbl="node1" presStyleIdx="8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7451D8C-F0DF-4C37-B49F-367D648F9B68}" type="pres">
      <dgm:prSet presAssocID="{63D2E0D8-664F-470A-8D1E-B1F4FB92E44F}" presName="sibTrans" presStyleCnt="0"/>
      <dgm:spPr/>
    </dgm:pt>
    <dgm:pt modelId="{BA231947-C684-4EE7-A8BF-17DCFC0C1FBB}" type="pres">
      <dgm:prSet presAssocID="{236C45BD-09B2-4D75-9867-F8F6BA3DB2C2}" presName="node" presStyleLbl="node1" presStyleIdx="9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3D666B3E-2670-4EDC-AAF7-A7523D63A2DD}" type="pres">
      <dgm:prSet presAssocID="{EC7259A6-B518-456F-912B-4B40D84EFA15}" presName="sibTrans" presStyleCnt="0"/>
      <dgm:spPr/>
    </dgm:pt>
    <dgm:pt modelId="{974CE493-F9E4-4B3F-AF26-F4B15D4FC826}" type="pres">
      <dgm:prSet presAssocID="{9093E46F-1E46-45AA-81B0-8689A1CDD072}" presName="node" presStyleLbl="node1" presStyleIdx="10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EC30DA8-04CB-49DE-981B-D7550EFC8852}" type="pres">
      <dgm:prSet presAssocID="{51DAFBC2-E459-4DA5-B3CE-F6565FCBCE01}" presName="sibTrans" presStyleCnt="0"/>
      <dgm:spPr/>
    </dgm:pt>
    <dgm:pt modelId="{3122F696-6414-4E3A-BA8D-AF90AC64912C}" type="pres">
      <dgm:prSet presAssocID="{632B5743-AA16-4706-AEB3-F02B0447FCA1}" presName="node" presStyleLbl="node1" presStyleIdx="11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4E549CB-A4ED-49CE-89B8-CF7D57639C3A}" type="pres">
      <dgm:prSet presAssocID="{8C715F81-0CC3-4ACF-BF41-6A075D453154}" presName="sibTrans" presStyleCnt="0"/>
      <dgm:spPr/>
    </dgm:pt>
    <dgm:pt modelId="{CE69CCD6-94E5-4909-B15D-B2184CE49A3F}" type="pres">
      <dgm:prSet presAssocID="{718FB898-726C-4028-AF7C-5D4F6E2BE861}" presName="node" presStyleLbl="node1" presStyleIdx="12" presStyleCnt="14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18F4979-E04C-4DA0-B7A7-E33E5793D719}" type="pres">
      <dgm:prSet presAssocID="{C14EF828-12AB-4DA9-80FF-5FE9316F5E33}" presName="sibTrans" presStyleCnt="0"/>
      <dgm:spPr/>
    </dgm:pt>
    <dgm:pt modelId="{C717D410-BA1A-4765-BA91-FD1BA57ED1E0}" type="pres">
      <dgm:prSet presAssocID="{C91D23DC-EA5E-406B-84B2-03E1CDCCD217}" presName="node" presStyleLbl="node1" presStyleIdx="13" presStyleCnt="14" custScaleX="109047" custLinFactNeighborX="3710" custLinFactNeighborY="-1605">
        <dgm:presLayoutVars>
          <dgm:bulletEnabled val="1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</dgm:ptLst>
  <dgm:cxnLst>
    <dgm:cxn modelId="{5C6BFBA7-E444-46A9-B0C7-805E7A3A1DA7}" srcId="{A2173898-DE99-4A20-89EF-15FC904752AB}" destId="{F74DDDEA-F894-4226-9986-66D7607B458B}" srcOrd="6" destOrd="0" parTransId="{80FF3D82-94A8-4EE2-BDCA-D6183FC8ADFF}" sibTransId="{55B04573-629D-4902-8978-5679844E6ADE}"/>
    <dgm:cxn modelId="{EB06DC70-1D34-4EF1-A67B-992E44BA7AC3}" type="presOf" srcId="{C91D23DC-EA5E-406B-84B2-03E1CDCCD217}" destId="{C717D410-BA1A-4765-BA91-FD1BA57ED1E0}" srcOrd="0" destOrd="0" presId="urn:microsoft.com/office/officeart/2005/8/layout/default"/>
    <dgm:cxn modelId="{65C69EF8-1B93-4EF6-8872-0D578EF0D5A4}" type="presOf" srcId="{632B5743-AA16-4706-AEB3-F02B0447FCA1}" destId="{3122F696-6414-4E3A-BA8D-AF90AC64912C}" srcOrd="0" destOrd="0" presId="urn:microsoft.com/office/officeart/2005/8/layout/default"/>
    <dgm:cxn modelId="{BE6B4DC0-453E-48FD-900A-F506F5C50DA0}" type="presOf" srcId="{A2173898-DE99-4A20-89EF-15FC904752AB}" destId="{44FB30D7-2F87-4D60-9407-CFA2BCC44C8F}" srcOrd="0" destOrd="0" presId="urn:microsoft.com/office/officeart/2005/8/layout/default"/>
    <dgm:cxn modelId="{510632AE-D895-4A63-B212-EA247F111012}" srcId="{A2173898-DE99-4A20-89EF-15FC904752AB}" destId="{4E0C4E1F-6BF1-4200-8E18-A5D121B83070}" srcOrd="4" destOrd="0" parTransId="{9FBA2419-2DEE-4148-88B3-D846FFEA7735}" sibTransId="{22E4B87A-CAB3-4B81-A865-382AE043F33F}"/>
    <dgm:cxn modelId="{DB74E33F-CF13-43C2-9EAB-C6389FEDC434}" srcId="{A2173898-DE99-4A20-89EF-15FC904752AB}" destId="{3BA2F12C-B0F4-47BD-AFF8-83895828FD25}" srcOrd="8" destOrd="0" parTransId="{881F64F7-84BA-48DD-A81E-3BDFA2BE9141}" sibTransId="{63D2E0D8-664F-470A-8D1E-B1F4FB92E44F}"/>
    <dgm:cxn modelId="{91A506DF-0F37-4482-BC0C-5062EA04AD3C}" srcId="{A2173898-DE99-4A20-89EF-15FC904752AB}" destId="{9093E46F-1E46-45AA-81B0-8689A1CDD072}" srcOrd="10" destOrd="0" parTransId="{1482F40A-5500-4A15-8489-8ED7233059D0}" sibTransId="{51DAFBC2-E459-4DA5-B3CE-F6565FCBCE01}"/>
    <dgm:cxn modelId="{79ACD669-49F5-4A5E-B2A2-48BFDA97E60E}" srcId="{A2173898-DE99-4A20-89EF-15FC904752AB}" destId="{AE441CEA-6E0D-437F-9FF2-33F32CB18086}" srcOrd="5" destOrd="0" parTransId="{4E520E7A-11BB-45AA-906A-3D3FEA1AF216}" sibTransId="{12FBC62D-C4EC-4CEC-A01C-48177363E3A9}"/>
    <dgm:cxn modelId="{CCCE6D84-587A-4E50-9255-A1E0DBBB72EC}" type="presOf" srcId="{718FB898-726C-4028-AF7C-5D4F6E2BE861}" destId="{CE69CCD6-94E5-4909-B15D-B2184CE49A3F}" srcOrd="0" destOrd="0" presId="urn:microsoft.com/office/officeart/2005/8/layout/default"/>
    <dgm:cxn modelId="{CCA220AA-931E-4DBA-B453-66A65A60CE53}" type="presOf" srcId="{56E01C22-9FA3-4972-911B-7300502FF37E}" destId="{87F95813-59D2-4E1C-AEA3-2D96D2A5A6BC}" srcOrd="0" destOrd="0" presId="urn:microsoft.com/office/officeart/2005/8/layout/default"/>
    <dgm:cxn modelId="{706C2965-F47F-4F6D-B1EA-24CF7D250846}" type="presOf" srcId="{9093E46F-1E46-45AA-81B0-8689A1CDD072}" destId="{974CE493-F9E4-4B3F-AF26-F4B15D4FC826}" srcOrd="0" destOrd="0" presId="urn:microsoft.com/office/officeart/2005/8/layout/default"/>
    <dgm:cxn modelId="{03C0E668-88B0-4A12-B13A-5FBA5B59989D}" type="presOf" srcId="{236C45BD-09B2-4D75-9867-F8F6BA3DB2C2}" destId="{BA231947-C684-4EE7-A8BF-17DCFC0C1FBB}" srcOrd="0" destOrd="0" presId="urn:microsoft.com/office/officeart/2005/8/layout/default"/>
    <dgm:cxn modelId="{1998936E-816A-48EF-A001-EAABEA9FAF14}" type="presOf" srcId="{0D8326B7-7A9E-4CA1-8845-8A25B8A6EEFE}" destId="{15AD12E3-F451-45D9-B9BC-B47EA1527CBE}" srcOrd="0" destOrd="0" presId="urn:microsoft.com/office/officeart/2005/8/layout/default"/>
    <dgm:cxn modelId="{3DFE3D41-4857-484C-84BE-43709A57FECD}" type="presOf" srcId="{3BA2F12C-B0F4-47BD-AFF8-83895828FD25}" destId="{48322FA9-754C-4378-90D1-C7C8B08A35AB}" srcOrd="0" destOrd="0" presId="urn:microsoft.com/office/officeart/2005/8/layout/default"/>
    <dgm:cxn modelId="{168ECC42-1162-4889-A1C4-959322148BBD}" srcId="{A2173898-DE99-4A20-89EF-15FC904752AB}" destId="{632B5743-AA16-4706-AEB3-F02B0447FCA1}" srcOrd="11" destOrd="0" parTransId="{138ACBE4-6956-4B2D-B209-6FCA5F30CD95}" sibTransId="{8C715F81-0CC3-4ACF-BF41-6A075D453154}"/>
    <dgm:cxn modelId="{BCC5B160-D008-4319-8523-FDF6A43C569D}" srcId="{A2173898-DE99-4A20-89EF-15FC904752AB}" destId="{718FB898-726C-4028-AF7C-5D4F6E2BE861}" srcOrd="12" destOrd="0" parTransId="{20800AEE-F8BA-4AFF-9225-8B2AB64EB039}" sibTransId="{C14EF828-12AB-4DA9-80FF-5FE9316F5E33}"/>
    <dgm:cxn modelId="{CBF6F803-2226-4DDA-AB56-5837898F2C74}" srcId="{A2173898-DE99-4A20-89EF-15FC904752AB}" destId="{C91D23DC-EA5E-406B-84B2-03E1CDCCD217}" srcOrd="13" destOrd="0" parTransId="{7AECC672-5C24-4533-A83B-E38EA6A3D7E9}" sibTransId="{FAC7E5A7-C729-4CE3-BD89-E6B8D68DEABB}"/>
    <dgm:cxn modelId="{193707FD-8282-45E6-9379-ADC3D1B58A5C}" srcId="{A2173898-DE99-4A20-89EF-15FC904752AB}" destId="{59250703-B11A-48DA-ACAA-3C4D324C1B94}" srcOrd="2" destOrd="0" parTransId="{02736A86-BF8E-453D-AC0D-EA2DC0D71B6E}" sibTransId="{06AAACD3-D7E9-4E26-B53D-5FD0E29CCD6C}"/>
    <dgm:cxn modelId="{74CBEB86-1F47-4C4E-8B67-077FF7204A79}" type="presOf" srcId="{59250703-B11A-48DA-ACAA-3C4D324C1B94}" destId="{37B36D94-4FB6-42B2-A67B-A6A16527C9CC}" srcOrd="0" destOrd="0" presId="urn:microsoft.com/office/officeart/2005/8/layout/default"/>
    <dgm:cxn modelId="{F2F1DC20-97E5-45CB-860B-51F0D127FACB}" srcId="{A2173898-DE99-4A20-89EF-15FC904752AB}" destId="{6058483D-18DA-4E4D-9AC7-F44C72480447}" srcOrd="0" destOrd="0" parTransId="{F7CD08B0-359F-4DA3-A40F-0FCF85895AF7}" sibTransId="{ED8073FA-67FE-4A40-8B6C-E8888BF0CA55}"/>
    <dgm:cxn modelId="{27A5824C-69AD-4DD2-97D3-B2029FD2C0B2}" srcId="{A2173898-DE99-4A20-89EF-15FC904752AB}" destId="{E802DF26-4532-49D8-8B2C-4DD8E1150E35}" srcOrd="3" destOrd="0" parTransId="{ED480719-BEDF-49D7-B447-AF45150CE0F6}" sibTransId="{A17E2810-28BE-4F15-913A-EDEF4F00E5F2}"/>
    <dgm:cxn modelId="{51D484BA-7A38-4732-84CD-BB9CFBEDB70E}" type="presOf" srcId="{E802DF26-4532-49D8-8B2C-4DD8E1150E35}" destId="{C07A87AB-67DC-4DFB-84E7-8723C9AA8EBA}" srcOrd="0" destOrd="0" presId="urn:microsoft.com/office/officeart/2005/8/layout/default"/>
    <dgm:cxn modelId="{60363EF7-3E9A-4BE2-87BA-3ACE33CC7FA4}" type="presOf" srcId="{4E0C4E1F-6BF1-4200-8E18-A5D121B83070}" destId="{83C7A18D-9DC4-42A9-96C7-AD9930C5239E}" srcOrd="0" destOrd="0" presId="urn:microsoft.com/office/officeart/2005/8/layout/default"/>
    <dgm:cxn modelId="{19A32166-FCE1-423E-B3BD-CFE6C81B4E04}" srcId="{A2173898-DE99-4A20-89EF-15FC904752AB}" destId="{0D8326B7-7A9E-4CA1-8845-8A25B8A6EEFE}" srcOrd="1" destOrd="0" parTransId="{F7F33569-18E5-4482-9AA4-2042DA99F2A8}" sibTransId="{63DB9755-4F60-414F-B806-7845514F3840}"/>
    <dgm:cxn modelId="{02FA37EB-FAAE-4913-9E77-4FA15697098F}" type="presOf" srcId="{AE441CEA-6E0D-437F-9FF2-33F32CB18086}" destId="{65F18506-B754-46B8-A278-772191A6B25E}" srcOrd="0" destOrd="0" presId="urn:microsoft.com/office/officeart/2005/8/layout/default"/>
    <dgm:cxn modelId="{E057F274-3891-4327-99DB-17345A197B9E}" srcId="{A2173898-DE99-4A20-89EF-15FC904752AB}" destId="{236C45BD-09B2-4D75-9867-F8F6BA3DB2C2}" srcOrd="9" destOrd="0" parTransId="{B0F3A7EF-645A-4E96-9255-B75F59009BFD}" sibTransId="{EC7259A6-B518-456F-912B-4B40D84EFA15}"/>
    <dgm:cxn modelId="{45F90EB3-EA0B-4C94-A720-849A8E5358A6}" type="presOf" srcId="{6058483D-18DA-4E4D-9AC7-F44C72480447}" destId="{AE3C84FB-BB89-4493-B3FD-11B5CA91ECE0}" srcOrd="0" destOrd="0" presId="urn:microsoft.com/office/officeart/2005/8/layout/default"/>
    <dgm:cxn modelId="{4CDBDBD0-4627-4F19-9CA8-4CAF2D99A64A}" srcId="{A2173898-DE99-4A20-89EF-15FC904752AB}" destId="{56E01C22-9FA3-4972-911B-7300502FF37E}" srcOrd="7" destOrd="0" parTransId="{7C994A53-AC51-46F4-AE4F-7A35A95AB293}" sibTransId="{B2F54E72-E38F-4E28-9E5F-4ECB4D069C21}"/>
    <dgm:cxn modelId="{F7D48B05-0E98-4615-97FA-D66CAEAFC15B}" type="presOf" srcId="{F74DDDEA-F894-4226-9986-66D7607B458B}" destId="{34A59FD4-B17E-4EA2-9F25-AE19718D50BB}" srcOrd="0" destOrd="0" presId="urn:microsoft.com/office/officeart/2005/8/layout/default"/>
    <dgm:cxn modelId="{3201F80E-E93B-46F8-89CA-30E7454810EC}" type="presParOf" srcId="{44FB30D7-2F87-4D60-9407-CFA2BCC44C8F}" destId="{AE3C84FB-BB89-4493-B3FD-11B5CA91ECE0}" srcOrd="0" destOrd="0" presId="urn:microsoft.com/office/officeart/2005/8/layout/default"/>
    <dgm:cxn modelId="{3C82E60D-2DE5-405C-94AC-513970AEFC4C}" type="presParOf" srcId="{44FB30D7-2F87-4D60-9407-CFA2BCC44C8F}" destId="{CC4B385F-48BF-4F1D-B8DA-ABD1826966D3}" srcOrd="1" destOrd="0" presId="urn:microsoft.com/office/officeart/2005/8/layout/default"/>
    <dgm:cxn modelId="{59E63E00-C0AC-46D3-BCCD-51C25D48048A}" type="presParOf" srcId="{44FB30D7-2F87-4D60-9407-CFA2BCC44C8F}" destId="{15AD12E3-F451-45D9-B9BC-B47EA1527CBE}" srcOrd="2" destOrd="0" presId="urn:microsoft.com/office/officeart/2005/8/layout/default"/>
    <dgm:cxn modelId="{F23EC9DD-B1F5-4D17-96C6-353E2BA1F089}" type="presParOf" srcId="{44FB30D7-2F87-4D60-9407-CFA2BCC44C8F}" destId="{69FFB176-1638-42E1-B710-63ABDFE7A7F2}" srcOrd="3" destOrd="0" presId="urn:microsoft.com/office/officeart/2005/8/layout/default"/>
    <dgm:cxn modelId="{2DA48530-8FD4-457B-8784-7619499D2DBD}" type="presParOf" srcId="{44FB30D7-2F87-4D60-9407-CFA2BCC44C8F}" destId="{37B36D94-4FB6-42B2-A67B-A6A16527C9CC}" srcOrd="4" destOrd="0" presId="urn:microsoft.com/office/officeart/2005/8/layout/default"/>
    <dgm:cxn modelId="{96D7CDB4-FC80-42E8-901C-8CA0F075EEE2}" type="presParOf" srcId="{44FB30D7-2F87-4D60-9407-CFA2BCC44C8F}" destId="{D5D3DA29-DE09-4A94-A17E-39428FF2A32E}" srcOrd="5" destOrd="0" presId="urn:microsoft.com/office/officeart/2005/8/layout/default"/>
    <dgm:cxn modelId="{71DDCE5E-D2B6-48BF-AD1E-8B3999FC1F8A}" type="presParOf" srcId="{44FB30D7-2F87-4D60-9407-CFA2BCC44C8F}" destId="{C07A87AB-67DC-4DFB-84E7-8723C9AA8EBA}" srcOrd="6" destOrd="0" presId="urn:microsoft.com/office/officeart/2005/8/layout/default"/>
    <dgm:cxn modelId="{7EEA90B0-7E14-49E1-94AA-A6FEF539EF4E}" type="presParOf" srcId="{44FB30D7-2F87-4D60-9407-CFA2BCC44C8F}" destId="{A5CD7CCD-F608-4D0A-9A51-199F66DE3026}" srcOrd="7" destOrd="0" presId="urn:microsoft.com/office/officeart/2005/8/layout/default"/>
    <dgm:cxn modelId="{D180410E-B08A-49A0-9438-451DEBE7880F}" type="presParOf" srcId="{44FB30D7-2F87-4D60-9407-CFA2BCC44C8F}" destId="{83C7A18D-9DC4-42A9-96C7-AD9930C5239E}" srcOrd="8" destOrd="0" presId="urn:microsoft.com/office/officeart/2005/8/layout/default"/>
    <dgm:cxn modelId="{95BE2309-9571-433B-A1D3-251B2D28DE00}" type="presParOf" srcId="{44FB30D7-2F87-4D60-9407-CFA2BCC44C8F}" destId="{C8623FF4-2ADA-4A64-8295-3243FCEA4B34}" srcOrd="9" destOrd="0" presId="urn:microsoft.com/office/officeart/2005/8/layout/default"/>
    <dgm:cxn modelId="{C290DFB8-F6A1-4C65-9105-0B1EAB78151C}" type="presParOf" srcId="{44FB30D7-2F87-4D60-9407-CFA2BCC44C8F}" destId="{65F18506-B754-46B8-A278-772191A6B25E}" srcOrd="10" destOrd="0" presId="urn:microsoft.com/office/officeart/2005/8/layout/default"/>
    <dgm:cxn modelId="{DF8C3E51-A51C-4ACD-B020-1E635D95D372}" type="presParOf" srcId="{44FB30D7-2F87-4D60-9407-CFA2BCC44C8F}" destId="{C04E81F5-8482-48A1-ADE4-5D5966A5AED0}" srcOrd="11" destOrd="0" presId="urn:microsoft.com/office/officeart/2005/8/layout/default"/>
    <dgm:cxn modelId="{933FDD56-08F4-45AB-ADEF-E2D3352C8FCB}" type="presParOf" srcId="{44FB30D7-2F87-4D60-9407-CFA2BCC44C8F}" destId="{34A59FD4-B17E-4EA2-9F25-AE19718D50BB}" srcOrd="12" destOrd="0" presId="urn:microsoft.com/office/officeart/2005/8/layout/default"/>
    <dgm:cxn modelId="{C0FD5538-E330-438E-AD4D-9CE6FB9A34C1}" type="presParOf" srcId="{44FB30D7-2F87-4D60-9407-CFA2BCC44C8F}" destId="{0794E384-87ED-4800-BF10-F0D189DE1829}" srcOrd="13" destOrd="0" presId="urn:microsoft.com/office/officeart/2005/8/layout/default"/>
    <dgm:cxn modelId="{EC5E79C7-DB9D-447F-94D0-161203DA62C3}" type="presParOf" srcId="{44FB30D7-2F87-4D60-9407-CFA2BCC44C8F}" destId="{87F95813-59D2-4E1C-AEA3-2D96D2A5A6BC}" srcOrd="14" destOrd="0" presId="urn:microsoft.com/office/officeart/2005/8/layout/default"/>
    <dgm:cxn modelId="{72230EF5-9DE9-41A4-BB38-0E5ECECEE54D}" type="presParOf" srcId="{44FB30D7-2F87-4D60-9407-CFA2BCC44C8F}" destId="{CE1F9AF0-A24A-427C-85E1-3C69D98FF014}" srcOrd="15" destOrd="0" presId="urn:microsoft.com/office/officeart/2005/8/layout/default"/>
    <dgm:cxn modelId="{B1C3688C-0688-4C66-BDE1-D42023E04724}" type="presParOf" srcId="{44FB30D7-2F87-4D60-9407-CFA2BCC44C8F}" destId="{48322FA9-754C-4378-90D1-C7C8B08A35AB}" srcOrd="16" destOrd="0" presId="urn:microsoft.com/office/officeart/2005/8/layout/default"/>
    <dgm:cxn modelId="{4F81F998-737D-41F0-855E-6C6F6C5BA8B4}" type="presParOf" srcId="{44FB30D7-2F87-4D60-9407-CFA2BCC44C8F}" destId="{E7451D8C-F0DF-4C37-B49F-367D648F9B68}" srcOrd="17" destOrd="0" presId="urn:microsoft.com/office/officeart/2005/8/layout/default"/>
    <dgm:cxn modelId="{6D6C5546-08B5-4162-95DC-AE35E71AC3D6}" type="presParOf" srcId="{44FB30D7-2F87-4D60-9407-CFA2BCC44C8F}" destId="{BA231947-C684-4EE7-A8BF-17DCFC0C1FBB}" srcOrd="18" destOrd="0" presId="urn:microsoft.com/office/officeart/2005/8/layout/default"/>
    <dgm:cxn modelId="{9E8EBF65-7DE1-472C-9F95-E03501422F4E}" type="presParOf" srcId="{44FB30D7-2F87-4D60-9407-CFA2BCC44C8F}" destId="{3D666B3E-2670-4EDC-AAF7-A7523D63A2DD}" srcOrd="19" destOrd="0" presId="urn:microsoft.com/office/officeart/2005/8/layout/default"/>
    <dgm:cxn modelId="{7A3FC5FC-7FBC-4C2E-ACE2-EFF512E76463}" type="presParOf" srcId="{44FB30D7-2F87-4D60-9407-CFA2BCC44C8F}" destId="{974CE493-F9E4-4B3F-AF26-F4B15D4FC826}" srcOrd="20" destOrd="0" presId="urn:microsoft.com/office/officeart/2005/8/layout/default"/>
    <dgm:cxn modelId="{B2BBBA51-DFD3-46E0-9733-CCD034CFA74D}" type="presParOf" srcId="{44FB30D7-2F87-4D60-9407-CFA2BCC44C8F}" destId="{AEC30DA8-04CB-49DE-981B-D7550EFC8852}" srcOrd="21" destOrd="0" presId="urn:microsoft.com/office/officeart/2005/8/layout/default"/>
    <dgm:cxn modelId="{06778F84-15EF-4417-BFB4-E3F38509E920}" type="presParOf" srcId="{44FB30D7-2F87-4D60-9407-CFA2BCC44C8F}" destId="{3122F696-6414-4E3A-BA8D-AF90AC64912C}" srcOrd="22" destOrd="0" presId="urn:microsoft.com/office/officeart/2005/8/layout/default"/>
    <dgm:cxn modelId="{5ADBDABB-401F-4D07-BC95-234E3FB1F2D2}" type="presParOf" srcId="{44FB30D7-2F87-4D60-9407-CFA2BCC44C8F}" destId="{54E549CB-A4ED-49CE-89B8-CF7D57639C3A}" srcOrd="23" destOrd="0" presId="urn:microsoft.com/office/officeart/2005/8/layout/default"/>
    <dgm:cxn modelId="{A222E5B2-63E8-4B6D-86E7-D51F181EDC74}" type="presParOf" srcId="{44FB30D7-2F87-4D60-9407-CFA2BCC44C8F}" destId="{CE69CCD6-94E5-4909-B15D-B2184CE49A3F}" srcOrd="24" destOrd="0" presId="urn:microsoft.com/office/officeart/2005/8/layout/default"/>
    <dgm:cxn modelId="{8E3AB74D-4FC8-4928-97D1-A8D79750DCA7}" type="presParOf" srcId="{44FB30D7-2F87-4D60-9407-CFA2BCC44C8F}" destId="{718F4979-E04C-4DA0-B7A7-E33E5793D719}" srcOrd="25" destOrd="0" presId="urn:microsoft.com/office/officeart/2005/8/layout/default"/>
    <dgm:cxn modelId="{6C320331-C487-42AB-B8F8-1CAFFF0151C3}" type="presParOf" srcId="{44FB30D7-2F87-4D60-9407-CFA2BCC44C8F}" destId="{C717D410-BA1A-4765-BA91-FD1BA57ED1E0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C84FB-BB89-4493-B3FD-11B5CA91ECE0}">
      <dsp:nvSpPr>
        <dsp:cNvPr id="0" name=""/>
        <dsp:cNvSpPr/>
      </dsp:nvSpPr>
      <dsp:spPr>
        <a:xfrm>
          <a:off x="581629" y="158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solidFill>
                <a:schemeClr val="bg1"/>
              </a:solidFill>
            </a:rPr>
            <a:t>DigiLocker</a:t>
          </a:r>
          <a:r>
            <a:rPr lang="en-US" sz="1600" kern="1200" dirty="0" smtClean="0">
              <a:solidFill>
                <a:schemeClr val="bg1"/>
              </a:solidFill>
            </a:rPr>
            <a:t> can be accessed if you have </a:t>
          </a:r>
          <a:r>
            <a:rPr lang="en-US" sz="1600" kern="1200" dirty="0" err="1" smtClean="0">
              <a:solidFill>
                <a:schemeClr val="bg1"/>
              </a:solidFill>
            </a:rPr>
            <a:t>Aadhaar</a:t>
          </a:r>
          <a:r>
            <a:rPr lang="en-US" sz="1600" kern="1200" dirty="0" smtClean="0">
              <a:solidFill>
                <a:schemeClr val="bg1"/>
              </a:solidFill>
            </a:rPr>
            <a:t> Card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32875" y="51404"/>
        <a:ext cx="1647168" cy="947304"/>
      </dsp:txXfrm>
    </dsp:sp>
    <dsp:sp modelId="{15AD12E3-F451-45D9-B9BC-B47EA1527CBE}">
      <dsp:nvSpPr>
        <dsp:cNvPr id="0" name=""/>
        <dsp:cNvSpPr/>
      </dsp:nvSpPr>
      <dsp:spPr>
        <a:xfrm>
          <a:off x="2506256" y="158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47751"/>
            <a:satOff val="1279"/>
            <a:lumOff val="56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Registration is possible through Mobile N</a:t>
          </a:r>
          <a:r>
            <a:rPr lang="en-GB" sz="1600" kern="1200" dirty="0" smtClean="0">
              <a:solidFill>
                <a:schemeClr val="bg1"/>
              </a:solidFill>
            </a:rPr>
            <a:t>umber 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557502" y="51404"/>
        <a:ext cx="1647168" cy="947304"/>
      </dsp:txXfrm>
    </dsp:sp>
    <dsp:sp modelId="{37B36D94-4FB6-42B2-A67B-A6A16527C9CC}">
      <dsp:nvSpPr>
        <dsp:cNvPr id="0" name=""/>
        <dsp:cNvSpPr/>
      </dsp:nvSpPr>
      <dsp:spPr>
        <a:xfrm>
          <a:off x="4430883" y="158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95502"/>
            <a:satOff val="2559"/>
            <a:lumOff val="112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smtClean="0">
              <a:solidFill>
                <a:schemeClr val="bg1"/>
              </a:solidFill>
            </a:rPr>
            <a:t>Anytime Anywhere Access</a:t>
          </a:r>
          <a:endParaRPr lang="en-US" sz="1600" kern="1200">
            <a:solidFill>
              <a:schemeClr val="bg1"/>
            </a:solidFill>
          </a:endParaRPr>
        </a:p>
      </dsp:txBody>
      <dsp:txXfrm>
        <a:off x="4482129" y="51404"/>
        <a:ext cx="1647168" cy="947304"/>
      </dsp:txXfrm>
    </dsp:sp>
    <dsp:sp modelId="{C07A87AB-67DC-4DFB-84E7-8723C9AA8EBA}">
      <dsp:nvSpPr>
        <dsp:cNvPr id="0" name=""/>
        <dsp:cNvSpPr/>
      </dsp:nvSpPr>
      <dsp:spPr>
        <a:xfrm>
          <a:off x="6355509" y="158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143253"/>
            <a:satOff val="3838"/>
            <a:lumOff val="169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solidFill>
                <a:schemeClr val="bg1"/>
              </a:solidFill>
            </a:rPr>
            <a:t>1 GB </a:t>
          </a:r>
          <a:r>
            <a:rPr lang="en-US" sz="1600" kern="1200" dirty="0" smtClean="0">
              <a:solidFill>
                <a:schemeClr val="bg1"/>
              </a:solidFill>
            </a:rPr>
            <a:t>space is available for cloud storage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406755" y="51404"/>
        <a:ext cx="1647168" cy="947304"/>
      </dsp:txXfrm>
    </dsp:sp>
    <dsp:sp modelId="{83C7A18D-9DC4-42A9-96C7-AD9930C5239E}">
      <dsp:nvSpPr>
        <dsp:cNvPr id="0" name=""/>
        <dsp:cNvSpPr/>
      </dsp:nvSpPr>
      <dsp:spPr>
        <a:xfrm>
          <a:off x="581629" y="1224920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191005"/>
            <a:satOff val="5117"/>
            <a:lumOff val="225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Quick turnaround time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32875" y="1276166"/>
        <a:ext cx="1647168" cy="947304"/>
      </dsp:txXfrm>
    </dsp:sp>
    <dsp:sp modelId="{65F18506-B754-46B8-A278-772191A6B25E}">
      <dsp:nvSpPr>
        <dsp:cNvPr id="0" name=""/>
        <dsp:cNvSpPr/>
      </dsp:nvSpPr>
      <dsp:spPr>
        <a:xfrm>
          <a:off x="2506256" y="1224920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238756"/>
            <a:satOff val="6396"/>
            <a:lumOff val="281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solidFill>
                <a:schemeClr val="bg1"/>
              </a:solidFill>
            </a:rPr>
            <a:t>Reduce Frauds</a:t>
          </a:r>
          <a:endParaRPr lang="en-US" sz="1600" kern="1200">
            <a:solidFill>
              <a:schemeClr val="bg1"/>
            </a:solidFill>
          </a:endParaRPr>
        </a:p>
      </dsp:txBody>
      <dsp:txXfrm>
        <a:off x="2557502" y="1276166"/>
        <a:ext cx="1647168" cy="947304"/>
      </dsp:txXfrm>
    </dsp:sp>
    <dsp:sp modelId="{34A59FD4-B17E-4EA2-9F25-AE19718D50BB}">
      <dsp:nvSpPr>
        <dsp:cNvPr id="0" name=""/>
        <dsp:cNvSpPr/>
      </dsp:nvSpPr>
      <dsp:spPr>
        <a:xfrm>
          <a:off x="4430883" y="1224920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286507"/>
            <a:satOff val="7676"/>
            <a:lumOff val="338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self-attestation or digital signature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482129" y="1276166"/>
        <a:ext cx="1647168" cy="947304"/>
      </dsp:txXfrm>
    </dsp:sp>
    <dsp:sp modelId="{87F95813-59D2-4E1C-AEA3-2D96D2A5A6BC}">
      <dsp:nvSpPr>
        <dsp:cNvPr id="0" name=""/>
        <dsp:cNvSpPr/>
      </dsp:nvSpPr>
      <dsp:spPr>
        <a:xfrm>
          <a:off x="6355509" y="1224920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Corruption Free India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406755" y="1276166"/>
        <a:ext cx="1647168" cy="947304"/>
      </dsp:txXfrm>
    </dsp:sp>
    <dsp:sp modelId="{48322FA9-754C-4378-90D1-C7C8B08A35AB}">
      <dsp:nvSpPr>
        <dsp:cNvPr id="0" name=""/>
        <dsp:cNvSpPr/>
      </dsp:nvSpPr>
      <dsp:spPr>
        <a:xfrm>
          <a:off x="581629" y="2449683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286507"/>
            <a:satOff val="7676"/>
            <a:lumOff val="338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Minimize the use of physical documents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32875" y="2500929"/>
        <a:ext cx="1647168" cy="947304"/>
      </dsp:txXfrm>
    </dsp:sp>
    <dsp:sp modelId="{BA231947-C684-4EE7-A8BF-17DCFC0C1FBB}">
      <dsp:nvSpPr>
        <dsp:cNvPr id="0" name=""/>
        <dsp:cNvSpPr/>
      </dsp:nvSpPr>
      <dsp:spPr>
        <a:xfrm>
          <a:off x="2506256" y="2449683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238756"/>
            <a:satOff val="6396"/>
            <a:lumOff val="281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share e-documents online with any registered requester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557502" y="2500929"/>
        <a:ext cx="1647168" cy="947304"/>
      </dsp:txXfrm>
    </dsp:sp>
    <dsp:sp modelId="{974CE493-F9E4-4B3F-AF26-F4B15D4FC826}">
      <dsp:nvSpPr>
        <dsp:cNvPr id="0" name=""/>
        <dsp:cNvSpPr/>
      </dsp:nvSpPr>
      <dsp:spPr>
        <a:xfrm>
          <a:off x="4430883" y="2449683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191005"/>
            <a:satOff val="5117"/>
            <a:lumOff val="225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Secure access to Govt. issued documents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482129" y="2500929"/>
        <a:ext cx="1647168" cy="947304"/>
      </dsp:txXfrm>
    </dsp:sp>
    <dsp:sp modelId="{3122F696-6414-4E3A-BA8D-AF90AC64912C}">
      <dsp:nvSpPr>
        <dsp:cNvPr id="0" name=""/>
        <dsp:cNvSpPr/>
      </dsp:nvSpPr>
      <dsp:spPr>
        <a:xfrm>
          <a:off x="6355509" y="2449683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143253"/>
            <a:satOff val="3838"/>
            <a:lumOff val="169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Ensure Authenticity of the e-documents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406755" y="2500929"/>
        <a:ext cx="1647168" cy="947304"/>
      </dsp:txXfrm>
    </dsp:sp>
    <dsp:sp modelId="{CE69CCD6-94E5-4909-B15D-B2184CE49A3F}">
      <dsp:nvSpPr>
        <dsp:cNvPr id="0" name=""/>
        <dsp:cNvSpPr/>
      </dsp:nvSpPr>
      <dsp:spPr>
        <a:xfrm>
          <a:off x="2427110" y="3674445"/>
          <a:ext cx="1749660" cy="1049796"/>
        </a:xfrm>
        <a:prstGeom prst="flowChartAlternateProcess">
          <a:avLst/>
        </a:prstGeom>
        <a:solidFill>
          <a:schemeClr val="accent1">
            <a:shade val="50000"/>
            <a:hueOff val="95502"/>
            <a:satOff val="2559"/>
            <a:lumOff val="112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Well-structured standard document format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478356" y="3725691"/>
        <a:ext cx="1647168" cy="947304"/>
      </dsp:txXfrm>
    </dsp:sp>
    <dsp:sp modelId="{C717D410-BA1A-4765-BA91-FD1BA57ED1E0}">
      <dsp:nvSpPr>
        <dsp:cNvPr id="0" name=""/>
        <dsp:cNvSpPr/>
      </dsp:nvSpPr>
      <dsp:spPr>
        <a:xfrm>
          <a:off x="4416649" y="3657596"/>
          <a:ext cx="1907952" cy="1049796"/>
        </a:xfrm>
        <a:prstGeom prst="flowChartAlternateProcess">
          <a:avLst/>
        </a:prstGeom>
        <a:solidFill>
          <a:schemeClr val="accent1">
            <a:shade val="50000"/>
            <a:hueOff val="47751"/>
            <a:satOff val="1279"/>
            <a:lumOff val="56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download </a:t>
          </a:r>
          <a:r>
            <a:rPr lang="en-US" sz="1600" kern="1200" dirty="0" err="1" smtClean="0">
              <a:solidFill>
                <a:schemeClr val="bg1"/>
              </a:solidFill>
            </a:rPr>
            <a:t>eAadhar</a:t>
          </a:r>
          <a:r>
            <a:rPr lang="en-US" sz="1600" kern="1200" dirty="0" smtClean="0">
              <a:solidFill>
                <a:schemeClr val="bg1"/>
              </a:solidFill>
            </a:rPr>
            <a:t> 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467895" y="3708842"/>
        <a:ext cx="1805460" cy="947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687FD07-F14B-4B1D-B792-55F5D3AEB3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6139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969F95-7057-4377-835D-878A28C1C6A8}" type="slidenum">
              <a:rPr lang="en-US" altLang="en-US" sz="1400" smtClean="0"/>
              <a:pPr>
                <a:spcBef>
                  <a:spcPct val="0"/>
                </a:spcBef>
              </a:pPr>
              <a:t>1</a:t>
            </a:fld>
            <a:endParaRPr lang="en-US" altLang="en-US" sz="1400" smtClean="0"/>
          </a:p>
        </p:txBody>
      </p:sp>
      <p:sp>
        <p:nvSpPr>
          <p:cNvPr id="51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149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CAB729-95B5-48DD-AF32-D15549F8E718}" type="slidenum">
              <a:rPr lang="en-US" altLang="en-US" sz="1400" smtClean="0"/>
              <a:pPr>
                <a:spcBef>
                  <a:spcPct val="0"/>
                </a:spcBef>
              </a:pPr>
              <a:t>15</a:t>
            </a:fld>
            <a:endParaRPr lang="en-US" altLang="en-US" sz="1400" smtClean="0"/>
          </a:p>
        </p:txBody>
      </p:sp>
      <p:sp>
        <p:nvSpPr>
          <p:cNvPr id="430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1602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311E76-62AF-4152-941E-F40A29273A66}" type="slidenum">
              <a:rPr lang="en-US" altLang="en-US" sz="1400" smtClean="0"/>
              <a:pPr>
                <a:spcBef>
                  <a:spcPct val="0"/>
                </a:spcBef>
              </a:pPr>
              <a:t>16</a:t>
            </a:fld>
            <a:endParaRPr lang="en-US" altLang="en-US" sz="1400" smtClean="0"/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11373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A2E127-8864-4585-B482-FC0993217FC3}" type="slidenum">
              <a:rPr lang="en-US" altLang="en-US" sz="1400" smtClean="0"/>
              <a:pPr>
                <a:spcBef>
                  <a:spcPct val="0"/>
                </a:spcBef>
              </a:pPr>
              <a:t>17</a:t>
            </a:fld>
            <a:endParaRPr lang="en-US" altLang="en-US" sz="1400" smtClean="0"/>
          </a:p>
        </p:txBody>
      </p:sp>
      <p:sp>
        <p:nvSpPr>
          <p:cNvPr id="47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66420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8DB09E6-21BD-434E-ADC3-437DEFDA9E59}" type="slidenum">
              <a:rPr lang="en-US" altLang="en-US" sz="1400" smtClean="0"/>
              <a:pPr>
                <a:spcBef>
                  <a:spcPct val="0"/>
                </a:spcBef>
              </a:pPr>
              <a:t>18</a:t>
            </a:fld>
            <a:endParaRPr lang="en-US" altLang="en-US" sz="1400" smtClean="0"/>
          </a:p>
        </p:txBody>
      </p:sp>
      <p:sp>
        <p:nvSpPr>
          <p:cNvPr id="49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5259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3BAA223-A041-4EFA-AD4B-5780F27B6BB2}" type="slidenum">
              <a:rPr lang="en-US" altLang="en-US" sz="1400" smtClean="0"/>
              <a:pPr>
                <a:spcBef>
                  <a:spcPct val="0"/>
                </a:spcBef>
              </a:pPr>
              <a:t>19</a:t>
            </a:fld>
            <a:endParaRPr lang="en-US" altLang="en-US" sz="1400" smtClean="0"/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20248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8ACFD63-7335-497E-A274-7EF75CD2DEB3}" type="slidenum">
              <a:rPr lang="en-US" altLang="en-US" sz="1400" smtClean="0"/>
              <a:pPr>
                <a:spcBef>
                  <a:spcPct val="0"/>
                </a:spcBef>
              </a:pPr>
              <a:t>20</a:t>
            </a:fld>
            <a:endParaRPr lang="en-US" altLang="en-US" sz="1400" smtClean="0"/>
          </a:p>
        </p:txBody>
      </p:sp>
      <p:sp>
        <p:nvSpPr>
          <p:cNvPr id="53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2009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807C7D-76E3-4158-91C7-34DC581A5A89}" type="slidenum">
              <a:rPr lang="en-US" altLang="en-US" sz="1400" smtClean="0"/>
              <a:pPr>
                <a:spcBef>
                  <a:spcPct val="0"/>
                </a:spcBef>
              </a:pPr>
              <a:t>21</a:t>
            </a:fld>
            <a:endParaRPr lang="en-US" altLang="en-US" sz="1400" smtClean="0"/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4088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B98044D-A867-4E46-90A9-34B0E4B56929}" type="slidenum">
              <a:rPr lang="en-US" altLang="en-US" sz="1400" smtClean="0"/>
              <a:pPr>
                <a:spcBef>
                  <a:spcPct val="0"/>
                </a:spcBef>
              </a:pPr>
              <a:t>22</a:t>
            </a:fld>
            <a:endParaRPr lang="en-US" altLang="en-US" sz="1400" smtClean="0"/>
          </a:p>
        </p:txBody>
      </p:sp>
      <p:sp>
        <p:nvSpPr>
          <p:cNvPr id="573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4088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505285-E71C-4E05-9A45-AA55FA873D9F}" type="slidenum">
              <a:rPr lang="en-US" altLang="en-US" sz="1400" smtClean="0"/>
              <a:pPr>
                <a:spcBef>
                  <a:spcPct val="0"/>
                </a:spcBef>
              </a:pPr>
              <a:t>23</a:t>
            </a:fld>
            <a:endParaRPr lang="en-US" altLang="en-US" sz="1400" smtClean="0"/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8362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4F9F20-E05E-4CE0-8593-7E439555CC3C}" type="slidenum">
              <a:rPr lang="en-US" altLang="en-US" sz="1400" smtClean="0"/>
              <a:pPr>
                <a:spcBef>
                  <a:spcPct val="0"/>
                </a:spcBef>
              </a:pPr>
              <a:t>24</a:t>
            </a:fld>
            <a:endParaRPr lang="en-US" altLang="en-US" sz="1400" smtClean="0"/>
          </a:p>
        </p:txBody>
      </p:sp>
      <p:sp>
        <p:nvSpPr>
          <p:cNvPr id="614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2017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Internet and Education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570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29756A-52D3-4147-9F6E-1039A20C41D6}" type="slidenum">
              <a:rPr lang="en-US" altLang="en-US" sz="1400" smtClean="0"/>
              <a:pPr>
                <a:spcBef>
                  <a:spcPct val="0"/>
                </a:spcBef>
              </a:pPr>
              <a:t>25</a:t>
            </a:fld>
            <a:endParaRPr lang="en-US" altLang="en-US" sz="1400" smtClean="0"/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529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38F4E-7831-4780-BED4-090315A697F9}" type="slidenum">
              <a:rPr lang="en-US" altLang="en-US" sz="1400" smtClean="0"/>
              <a:pPr>
                <a:spcBef>
                  <a:spcPct val="0"/>
                </a:spcBef>
              </a:pPr>
              <a:t>26</a:t>
            </a:fld>
            <a:endParaRPr lang="en-US" altLang="en-US" sz="1400" smtClean="0"/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59966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2BD75E2-28D1-466D-ACBE-04CA7F0491EF}" type="slidenum">
              <a:rPr lang="en-US" altLang="en-US" sz="1400" smtClean="0"/>
              <a:pPr>
                <a:spcBef>
                  <a:spcPct val="0"/>
                </a:spcBef>
              </a:pPr>
              <a:t>27</a:t>
            </a:fld>
            <a:endParaRPr lang="en-US" altLang="en-US" sz="1400" smtClean="0"/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42812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3D6EBC-D12F-4869-8175-D14F4B5E296E}" type="slidenum">
              <a:rPr lang="en-US" altLang="en-US" sz="1400" smtClean="0"/>
              <a:pPr>
                <a:spcBef>
                  <a:spcPct val="0"/>
                </a:spcBef>
              </a:pPr>
              <a:t>30</a:t>
            </a:fld>
            <a:endParaRPr lang="en-US" altLang="en-US" sz="1400" smtClean="0"/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0922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EA8B2B-1BE7-446B-83AC-3F8284F542AA}" type="slidenum">
              <a:rPr lang="en-US" altLang="en-US" sz="1400" smtClean="0"/>
              <a:pPr>
                <a:spcBef>
                  <a:spcPct val="0"/>
                </a:spcBef>
              </a:pPr>
              <a:t>31</a:t>
            </a:fld>
            <a:endParaRPr lang="en-US" altLang="en-US" sz="1400" smtClean="0"/>
          </a:p>
        </p:txBody>
      </p:sp>
      <p:sp>
        <p:nvSpPr>
          <p:cNvPr id="686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3238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039459-E680-4C4C-9DC8-A129AC5EA494}" type="slidenum">
              <a:rPr lang="en-US" altLang="en-US" sz="1400" smtClean="0"/>
              <a:pPr>
                <a:spcBef>
                  <a:spcPct val="0"/>
                </a:spcBef>
              </a:pPr>
              <a:t>32</a:t>
            </a:fld>
            <a:endParaRPr lang="en-US" altLang="en-US" sz="1400" smtClean="0"/>
          </a:p>
        </p:txBody>
      </p:sp>
      <p:sp>
        <p:nvSpPr>
          <p:cNvPr id="706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90483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90538" y="1027113"/>
            <a:ext cx="6578600" cy="37004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68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err="1" smtClean="0"/>
              <a:t>Digilocker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913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en-US" dirty="0" err="1" smtClean="0"/>
              <a:t>Digilocker</a:t>
            </a:r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26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90538" y="1027113"/>
            <a:ext cx="6578600" cy="37004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68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altLang="en-US" dirty="0" err="1" smtClean="0"/>
              <a:t>Digilocker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8304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90538" y="1027113"/>
            <a:ext cx="6578600" cy="37004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68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1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The Internet and Consumer Trends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7536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90538" y="1027113"/>
            <a:ext cx="6578600" cy="37004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1169988" y="5086350"/>
            <a:ext cx="5226050" cy="41068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1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Internet and Communication - IOT</a:t>
            </a:r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51131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396E58-DF9B-4556-BB95-3784EC494682}" type="slidenum">
              <a:rPr lang="en-US" altLang="en-US" sz="1400" smtClean="0"/>
              <a:pPr>
                <a:spcBef>
                  <a:spcPct val="0"/>
                </a:spcBef>
              </a:pPr>
              <a:t>39</a:t>
            </a:fld>
            <a:endParaRPr lang="en-US" altLang="en-US" sz="1400" smtClean="0"/>
          </a:p>
        </p:txBody>
      </p:sp>
      <p:sp>
        <p:nvSpPr>
          <p:cNvPr id="798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4111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6428C6-366B-49F6-B90F-9519C2D38ECA}" type="slidenum">
              <a:rPr lang="en-US" altLang="en-US" sz="1400" smtClean="0"/>
              <a:pPr>
                <a:spcBef>
                  <a:spcPct val="0"/>
                </a:spcBef>
              </a:pPr>
              <a:t>4</a:t>
            </a:fld>
            <a:endParaRPr lang="en-US" altLang="en-US" sz="1400" smtClean="0"/>
          </a:p>
        </p:txBody>
      </p:sp>
      <p:sp>
        <p:nvSpPr>
          <p:cNvPr id="71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88098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E5C4D2-0126-4453-9F92-414193A404E4}" type="slidenum">
              <a:rPr lang="en-US" altLang="en-US" sz="1400" smtClean="0"/>
              <a:pPr>
                <a:spcBef>
                  <a:spcPct val="0"/>
                </a:spcBef>
              </a:pPr>
              <a:t>6</a:t>
            </a:fld>
            <a:endParaRPr lang="en-US" altLang="en-US" sz="1400" smtClean="0"/>
          </a:p>
        </p:txBody>
      </p:sp>
      <p:sp>
        <p:nvSpPr>
          <p:cNvPr id="102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193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CC181B7-8FB1-402A-97B6-E6E1327FC7F8}" type="slidenum">
              <a:rPr lang="en-US" altLang="en-US" sz="1400" smtClean="0"/>
              <a:pPr>
                <a:spcBef>
                  <a:spcPct val="0"/>
                </a:spcBef>
              </a:pPr>
              <a:t>7</a:t>
            </a:fld>
            <a:endParaRPr lang="en-US" altLang="en-US" sz="1400" smtClean="0"/>
          </a:p>
        </p:txBody>
      </p:sp>
      <p:sp>
        <p:nvSpPr>
          <p:cNvPr id="122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0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68F92C0-8214-4056-BE93-8B28AD3538ED}" type="slidenum">
              <a:rPr lang="en-US" altLang="en-US" sz="1400" smtClean="0"/>
              <a:pPr>
                <a:spcBef>
                  <a:spcPct val="0"/>
                </a:spcBef>
              </a:pPr>
              <a:t>12</a:t>
            </a:fld>
            <a:endParaRPr lang="en-US" altLang="en-US" sz="1400" smtClean="0"/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8053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818213-9E45-4BFF-98C9-E7BC131A743A}" type="slidenum">
              <a:rPr lang="en-US" altLang="en-US" sz="1400" smtClean="0"/>
              <a:pPr>
                <a:spcBef>
                  <a:spcPct val="0"/>
                </a:spcBef>
              </a:pPr>
              <a:t>13</a:t>
            </a:fld>
            <a:endParaRPr lang="en-US" altLang="en-US" sz="1400" smtClean="0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6707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7E2DA2-38CF-4736-83EB-96961C311CBA}" type="slidenum">
              <a:rPr lang="en-US" altLang="en-US" sz="1400" smtClean="0"/>
              <a:pPr>
                <a:spcBef>
                  <a:spcPct val="0"/>
                </a:spcBef>
              </a:pPr>
              <a:t>14</a:t>
            </a:fld>
            <a:endParaRPr lang="en-US" altLang="en-US" sz="1400" smtClean="0"/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499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EB262-FE1E-4699-BB66-200988C21606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8F8C4-97FC-40DB-8C33-0277A67812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13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2CC01-685B-40F3-9A2F-AB2710479866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DD7E3-33D2-480D-B6F0-7F0ABF29B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0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64D92-AA47-47A5-89E1-5E9852567470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542DA-394F-48AD-9B7B-650B312E7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0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9065A-3974-4F83-9178-B9883A422823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1CC96-517E-4AFE-A12E-7DD02C7488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53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66CDD-6FA4-4A96-917D-27AC5F92FD7D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6DACF-65C7-436A-B2AC-07D382FDE1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7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C61AE-786B-4D91-BA09-F3D1E42BA1E4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C8891-BFF9-423E-BEE7-10EC6F0518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25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06E03-8AB1-4E2D-83A6-A40D6378C568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7C082-108D-4D80-9962-C3F415588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76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620A7-AC61-44B2-BB7D-554905B006CC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93072-5DC2-40CC-94BB-18AFA7CF22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37954-21D9-4D89-81CA-CDA69CF4F7D5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58F1E-80A7-4C6F-88D3-EBF0A97E3F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73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04BF7-CE53-40B7-918B-8D6EDAB6DAA5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B1722-8D49-4360-A8B7-1A8FE384AD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63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A8546-F7A7-46D0-BA05-A31F27735346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B797F-1D71-408C-846A-AB6C38CE85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9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023E9-9322-4D8D-9CA6-4E807437EDCE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55E30-D28E-46BC-8DA9-47C831C15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45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3578C-870A-4013-BDAE-45BE941A1DEA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1F006-D33A-4D8D-A9E4-A221BF4DA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46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4013D-F951-4FF0-901B-645878F245E3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1401B-8E7C-47EE-8D1C-6AF10BAD94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56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D273F-9C29-4240-92E5-B7AFA2A35DF1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22A44-B7A5-49D6-B167-C8E14A45DA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83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63ECE-B617-4F18-82E6-AF42AAC5A565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E1596-D931-4B47-93B7-8631F414B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2D24F-2D77-4E2C-91DA-12989503F29B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FB318-F19A-4823-ADCA-7A954794D8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E8654-8ADC-4D15-B0B1-1A28BDCC61A6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85BF2-4085-47B9-A02C-45CBBA2BDF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3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B20A6-918A-42FF-A141-F02FAE7B008B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94755-96E6-4A39-85B3-0C23D3E448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4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21408-6988-441B-A167-D046D89845E5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661D7-BE7A-4EBE-B88B-D57497ABE6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3EBCA-7374-4F7C-A820-8290F81B24F4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03089-4533-4A6F-A8AA-CF5804318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30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EBD27-3B48-45F8-BCEE-4FA8E90F6E5B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14F00-5441-439B-811A-D8BAF014B7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8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D9E520A-6675-4C5B-ABF7-BB8F6FCD8E80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93CEF48-4564-4AD3-B47F-871D9A4D3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64214B3-5E09-49F8-AD43-1857F77BC46F}" type="datetimeFigureOut">
              <a:rPr lang="en-US"/>
              <a:pPr>
                <a:defRPr/>
              </a:pPr>
              <a:t>12/29/2016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ECBAFD0-065F-4661-8294-E30E6EC03A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sportindia.gov.in/AppOnlineProject/welcomeLink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hyperlink" Target="https://www.irctc.co.i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gif"/><Relationship Id="rId5" Type="http://schemas.openxmlformats.org/officeDocument/2006/relationships/image" Target="../media/image5.jpeg"/><Relationship Id="rId10" Type="http://schemas.openxmlformats.org/officeDocument/2006/relationships/image" Target="../media/image10.gif"/><Relationship Id="rId4" Type="http://schemas.openxmlformats.org/officeDocument/2006/relationships/image" Target="../media/image4.jpeg"/><Relationship Id="rId9" Type="http://schemas.openxmlformats.org/officeDocument/2006/relationships/image" Target="../media/image9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akshaya.kerala.gov.i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jpeg"/><Relationship Id="rId4" Type="http://schemas.openxmlformats.org/officeDocument/2006/relationships/image" Target="../media/image5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cr.lsgkerala.gov.i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idai.gov.in/beta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sp.in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57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47163" cy="669925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latin typeface="Calibri" panose="020F0502020204030204" pitchFamily="34" charset="0"/>
              </a:rPr>
              <a:t/>
            </a:r>
            <a:br>
              <a:rPr lang="en-US" altLang="en-US" sz="3200" smtClean="0">
                <a:latin typeface="Calibri" panose="020F0502020204030204" pitchFamily="34" charset="0"/>
              </a:rPr>
            </a:br>
            <a:r>
              <a:rPr lang="en-US" altLang="en-US" sz="3200" smtClean="0">
                <a:latin typeface="Calibri" panose="020F0502020204030204" pitchFamily="34" charset="0"/>
              </a:rPr>
              <a:t>  Online Passport Registration </a:t>
            </a:r>
            <a:r>
              <a:rPr lang="en-US" altLang="en-US" sz="3200" smtClean="0"/>
              <a:t> </a:t>
            </a: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342900" y="1109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286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22350"/>
            <a:ext cx="6623050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1"/>
          <p:cNvSpPr txBox="1">
            <a:spLocks noChangeArrowheads="1"/>
          </p:cNvSpPr>
          <p:nvPr/>
        </p:nvSpPr>
        <p:spPr bwMode="auto">
          <a:xfrm>
            <a:off x="47625" y="647700"/>
            <a:ext cx="7010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/>
            </a:r>
            <a:br>
              <a:rPr lang="en-US" altLang="en-US"/>
            </a:br>
            <a:endParaRPr lang="en-US" altLang="en-US"/>
          </a:p>
        </p:txBody>
      </p:sp>
      <p:sp>
        <p:nvSpPr>
          <p:cNvPr id="28679" name="TextBox 1"/>
          <p:cNvSpPr txBox="1">
            <a:spLocks noChangeArrowheads="1"/>
          </p:cNvSpPr>
          <p:nvPr/>
        </p:nvSpPr>
        <p:spPr bwMode="auto">
          <a:xfrm>
            <a:off x="47625" y="1839913"/>
            <a:ext cx="33813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hlinkClick r:id="rId3"/>
              </a:rPr>
              <a:t>http://www.passportindia.gov.in/AppOnlineProject/welcomeLink</a:t>
            </a:r>
            <a:endParaRPr lang="en-US" alt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981200" y="1082675"/>
            <a:ext cx="1600200" cy="110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334963"/>
            <a:ext cx="9196388" cy="4984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dirty="0" smtClean="0">
                <a:latin typeface="Calibri" panose="020F0502020204030204" pitchFamily="34" charset="0"/>
              </a:rPr>
              <a:t/>
            </a:r>
            <a:br>
              <a:rPr lang="en-US" altLang="en-US" sz="3600" dirty="0" smtClean="0">
                <a:latin typeface="Calibri" panose="020F0502020204030204" pitchFamily="34" charset="0"/>
              </a:rPr>
            </a:br>
            <a:r>
              <a:rPr lang="en-US" altLang="en-US" sz="3600" dirty="0" smtClean="0">
                <a:latin typeface="Calibri" panose="020F0502020204030204" pitchFamily="34" charset="0"/>
              </a:rPr>
              <a:t>  Other Online Applications </a:t>
            </a:r>
            <a:r>
              <a:rPr lang="en-US" altLang="en-US" sz="3600" dirty="0">
                <a:latin typeface="Calibri" panose="020F0502020204030204" pitchFamily="34" charset="0"/>
              </a:rPr>
              <a:t>I</a:t>
            </a:r>
            <a:r>
              <a:rPr lang="en-US" altLang="en-US" sz="3600" dirty="0" smtClean="0">
                <a:latin typeface="Calibri" panose="020F0502020204030204" pitchFamily="34" charset="0"/>
              </a:rPr>
              <a:t>nclude</a:t>
            </a:r>
            <a:r>
              <a:rPr lang="en-US" altLang="en-US" sz="3600" dirty="0">
                <a:latin typeface="Calibri" panose="020F0502020204030204" pitchFamily="34" charset="0"/>
              </a:rPr>
              <a:t/>
            </a:r>
            <a:br>
              <a:rPr lang="en-US" altLang="en-US" sz="3600" dirty="0">
                <a:latin typeface="Calibri" panose="020F0502020204030204" pitchFamily="34" charset="0"/>
              </a:rPr>
            </a:br>
            <a:r>
              <a:rPr lang="en-US" altLang="en-US" dirty="0"/>
              <a:t> </a:t>
            </a:r>
            <a:endParaRPr lang="en-US" alt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42900" y="971550"/>
            <a:ext cx="5753100" cy="4038600"/>
          </a:xfrm>
        </p:spPr>
        <p:txBody>
          <a:bodyPr rtlCol="0">
            <a:normAutofit/>
          </a:bodyPr>
          <a:lstStyle/>
          <a:p>
            <a:pPr marL="285750" indent="-285750">
              <a:defRPr/>
            </a:pPr>
            <a:r>
              <a:rPr lang="en-US" sz="1800" dirty="0"/>
              <a:t>IRCTC Railway/KURTC Bus Ticket Booking</a:t>
            </a:r>
          </a:p>
          <a:p>
            <a:pPr marL="285750" indent="-285750">
              <a:defRPr/>
            </a:pPr>
            <a:r>
              <a:rPr lang="en-US" sz="1800" dirty="0"/>
              <a:t>Electricity Bill Payment</a:t>
            </a:r>
          </a:p>
          <a:p>
            <a:pPr marL="285750" indent="-285750">
              <a:defRPr/>
            </a:pPr>
            <a:r>
              <a:rPr lang="en-US" altLang="en-US" sz="1800" dirty="0"/>
              <a:t>Kerala Authority Water Bill Payment</a:t>
            </a:r>
          </a:p>
          <a:p>
            <a:pPr marL="285750" indent="-285750">
              <a:defRPr/>
            </a:pPr>
            <a:r>
              <a:rPr lang="en-US" altLang="en-US" sz="1800" dirty="0"/>
              <a:t>Booking Bharat/</a:t>
            </a:r>
            <a:r>
              <a:rPr lang="en-US" altLang="en-US" sz="1800" dirty="0" err="1"/>
              <a:t>Indane</a:t>
            </a:r>
            <a:r>
              <a:rPr lang="en-US" altLang="en-US" sz="1800" dirty="0"/>
              <a:t> Gas</a:t>
            </a:r>
          </a:p>
          <a:p>
            <a:pPr marL="285750" indent="-285750">
              <a:defRPr/>
            </a:pPr>
            <a:r>
              <a:rPr lang="en-US" altLang="en-US" sz="1800" dirty="0"/>
              <a:t>BSNL Landline/Mobile Bill payment and recharge</a:t>
            </a:r>
          </a:p>
          <a:p>
            <a:pPr marL="285750" indent="-285750">
              <a:defRPr/>
            </a:pPr>
            <a:r>
              <a:rPr lang="en-US" altLang="en-US" sz="1800" dirty="0"/>
              <a:t>MG University </a:t>
            </a:r>
            <a:r>
              <a:rPr lang="en-US" sz="1800" dirty="0"/>
              <a:t>Course Registration</a:t>
            </a:r>
          </a:p>
          <a:p>
            <a:pPr marL="285750" indent="-285750">
              <a:defRPr/>
            </a:pPr>
            <a:r>
              <a:rPr lang="en-US" sz="1800" dirty="0"/>
              <a:t>Cee Kerala/Kerala Results</a:t>
            </a:r>
          </a:p>
          <a:p>
            <a:pPr marL="285750" indent="-285750">
              <a:defRPr/>
            </a:pPr>
            <a:r>
              <a:rPr lang="en-US" sz="1800" dirty="0"/>
              <a:t>Online PSC Registration</a:t>
            </a:r>
          </a:p>
          <a:p>
            <a:pPr marL="285750" indent="-285750">
              <a:defRPr/>
            </a:pPr>
            <a:r>
              <a:rPr lang="en-US" sz="1800" dirty="0"/>
              <a:t>Kerala E-District/HSCAP/DCE Scholarship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4821" name="Rectangle 2"/>
          <p:cNvSpPr>
            <a:spLocks noChangeArrowheads="1"/>
          </p:cNvSpPr>
          <p:nvPr/>
        </p:nvSpPr>
        <p:spPr bwMode="auto">
          <a:xfrm>
            <a:off x="342900" y="1109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4822" name="Rectangle 2"/>
          <p:cNvSpPr>
            <a:spLocks noChangeArrowheads="1"/>
          </p:cNvSpPr>
          <p:nvPr/>
        </p:nvSpPr>
        <p:spPr bwMode="auto">
          <a:xfrm>
            <a:off x="1524000" y="971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63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ChangeArrowheads="1"/>
          </p:cNvSpPr>
          <p:nvPr/>
        </p:nvSpPr>
        <p:spPr bwMode="auto">
          <a:xfrm>
            <a:off x="0" y="-15875"/>
            <a:ext cx="9144000" cy="51435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2000"/>
              </a:lnSpc>
              <a:buSzPct val="100000"/>
            </a:pPr>
            <a:endParaRPr lang="en-US" altLang="en-US" sz="1200">
              <a:solidFill>
                <a:srgbClr val="CCCCFF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9525" y="1588"/>
            <a:ext cx="463867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2000"/>
              </a:lnSpc>
              <a:buSzPct val="100000"/>
            </a:pPr>
            <a:r>
              <a:rPr lang="en-US" altLang="en-US" sz="3200">
                <a:solidFill>
                  <a:srgbClr val="00206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Booking Railway Tickets</a:t>
            </a:r>
          </a:p>
        </p:txBody>
      </p:sp>
      <p:pic>
        <p:nvPicPr>
          <p:cNvPr id="3584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806450"/>
            <a:ext cx="783113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516313" y="846138"/>
            <a:ext cx="4167187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6" name="TextBox 1"/>
          <p:cNvSpPr txBox="1">
            <a:spLocks noChangeArrowheads="1"/>
          </p:cNvSpPr>
          <p:nvPr/>
        </p:nvSpPr>
        <p:spPr bwMode="auto">
          <a:xfrm>
            <a:off x="6735763" y="1570038"/>
            <a:ext cx="2408237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https://www.irctc.co.in</a:t>
            </a:r>
            <a:endParaRPr lang="en-US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-9525"/>
            <a:ext cx="896143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71525"/>
            <a:ext cx="64008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3"/>
          <p:cNvSpPr txBox="1">
            <a:spLocks noChangeArrowheads="1"/>
          </p:cNvSpPr>
          <p:nvPr/>
        </p:nvSpPr>
        <p:spPr bwMode="auto">
          <a:xfrm>
            <a:off x="-38100" y="128588"/>
            <a:ext cx="4076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3200">
                <a:latin typeface="Calibri" panose="020F0502020204030204" pitchFamily="34" charset="0"/>
              </a:rPr>
              <a:t>  Booking Bus Tickets</a:t>
            </a:r>
          </a:p>
        </p:txBody>
      </p:sp>
      <p:sp>
        <p:nvSpPr>
          <p:cNvPr id="37893" name="TextBox 1"/>
          <p:cNvSpPr txBox="1">
            <a:spLocks noChangeArrowheads="1"/>
          </p:cNvSpPr>
          <p:nvPr/>
        </p:nvSpPr>
        <p:spPr bwMode="auto">
          <a:xfrm>
            <a:off x="6219825" y="1733550"/>
            <a:ext cx="270351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000">
                <a:solidFill>
                  <a:srgbClr val="FF0000"/>
                </a:solidFill>
                <a:latin typeface="Calibri" panose="020F0502020204030204" pitchFamily="34" charset="0"/>
              </a:rPr>
              <a:t>www. kurtconline.com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52600" y="850900"/>
            <a:ext cx="4953000" cy="95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4"/>
          <p:cNvSpPr>
            <a:spLocks noGrp="1"/>
          </p:cNvSpPr>
          <p:nvPr>
            <p:ph type="title"/>
          </p:nvPr>
        </p:nvSpPr>
        <p:spPr>
          <a:xfrm>
            <a:off x="-20638" y="0"/>
            <a:ext cx="4211638" cy="993775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latin typeface="Calibri" panose="020F0502020204030204" pitchFamily="34" charset="0"/>
              </a:rPr>
              <a:t>  Electricity Bill Payment</a:t>
            </a:r>
          </a:p>
        </p:txBody>
      </p:sp>
      <p:pic>
        <p:nvPicPr>
          <p:cNvPr id="399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723900"/>
            <a:ext cx="84185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1"/>
          <p:cNvSpPr txBox="1">
            <a:spLocks noChangeArrowheads="1"/>
          </p:cNvSpPr>
          <p:nvPr/>
        </p:nvSpPr>
        <p:spPr bwMode="auto">
          <a:xfrm>
            <a:off x="6934200" y="1962150"/>
            <a:ext cx="220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http://kseb.in</a:t>
            </a:r>
            <a:endParaRPr lang="en-US" alt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3831" y="846137"/>
            <a:ext cx="5566569" cy="119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4"/>
          <p:cNvSpPr>
            <a:spLocks noGrp="1"/>
          </p:cNvSpPr>
          <p:nvPr>
            <p:ph type="title"/>
          </p:nvPr>
        </p:nvSpPr>
        <p:spPr>
          <a:xfrm>
            <a:off x="0" y="11113"/>
            <a:ext cx="7886700" cy="993775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latin typeface="Calibri" panose="020F0502020204030204" pitchFamily="34" charset="0"/>
              </a:rPr>
              <a:t>  Kerala Authority Water Bill Payment</a:t>
            </a:r>
          </a:p>
        </p:txBody>
      </p:sp>
      <p:pic>
        <p:nvPicPr>
          <p:cNvPr id="4198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5350"/>
            <a:ext cx="6148388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1"/>
          <p:cNvSpPr txBox="1">
            <a:spLocks noChangeArrowheads="1"/>
          </p:cNvSpPr>
          <p:nvPr/>
        </p:nvSpPr>
        <p:spPr bwMode="auto">
          <a:xfrm>
            <a:off x="6153150" y="1527175"/>
            <a:ext cx="297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http://epay.kwa.kerala.gov.in/</a:t>
            </a:r>
            <a:endParaRPr lang="en-US" alt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347788" y="1069975"/>
            <a:ext cx="55626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4"/>
          <p:cNvSpPr>
            <a:spLocks noGrp="1"/>
          </p:cNvSpPr>
          <p:nvPr>
            <p:ph type="title"/>
          </p:nvPr>
        </p:nvSpPr>
        <p:spPr>
          <a:xfrm>
            <a:off x="50800" y="0"/>
            <a:ext cx="4064000" cy="742950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latin typeface="Calibri" panose="020F0502020204030204" pitchFamily="34" charset="0"/>
              </a:rPr>
              <a:t>  Booking Bharat Gas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81050"/>
            <a:ext cx="632460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Box 1"/>
          <p:cNvSpPr txBox="1">
            <a:spLocks noChangeArrowheads="1"/>
          </p:cNvSpPr>
          <p:nvPr/>
        </p:nvSpPr>
        <p:spPr bwMode="auto">
          <a:xfrm>
            <a:off x="6629400" y="1276350"/>
            <a:ext cx="251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www.ebharatgas.com</a:t>
            </a:r>
            <a:endParaRPr lang="en-US" altLang="en-US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95600" y="819150"/>
            <a:ext cx="4114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8191500" cy="993775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  </a:t>
            </a:r>
            <a:r>
              <a:rPr lang="en-US" altLang="en-US" sz="3200" smtClean="0">
                <a:latin typeface="Calibri" panose="020F0502020204030204" pitchFamily="34" charset="0"/>
              </a:rPr>
              <a:t>Booking Indane Gas</a:t>
            </a: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6750"/>
            <a:ext cx="67056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1"/>
          <p:cNvSpPr txBox="1">
            <a:spLocks noChangeArrowheads="1"/>
          </p:cNvSpPr>
          <p:nvPr/>
        </p:nvSpPr>
        <p:spPr bwMode="auto">
          <a:xfrm>
            <a:off x="6537325" y="1400175"/>
            <a:ext cx="2590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www.indane.co.in</a:t>
            </a:r>
            <a:endParaRPr lang="en-US" altLang="en-US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19400" y="666750"/>
            <a:ext cx="45720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8077200" cy="1050925"/>
          </a:xfrm>
        </p:spPr>
        <p:txBody>
          <a:bodyPr/>
          <a:lstStyle/>
          <a:p>
            <a:pPr marL="285750" indent="-285750"/>
            <a:r>
              <a:rPr lang="en-US" altLang="en-US" sz="3200" smtClean="0">
                <a:latin typeface="Calibri" panose="020F0502020204030204" pitchFamily="34" charset="0"/>
              </a:rPr>
              <a:t>  BSNL Online Bill Payment And Recharge</a:t>
            </a:r>
          </a:p>
        </p:txBody>
      </p:sp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19150"/>
            <a:ext cx="64770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1"/>
          <p:cNvSpPr txBox="1">
            <a:spLocks noChangeArrowheads="1"/>
          </p:cNvSpPr>
          <p:nvPr/>
        </p:nvSpPr>
        <p:spPr bwMode="auto">
          <a:xfrm>
            <a:off x="6819900" y="1962150"/>
            <a:ext cx="251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http:// portal.bsnl.in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90800" y="895350"/>
            <a:ext cx="49530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8996363" cy="882650"/>
          </a:xfrm>
        </p:spPr>
        <p:txBody>
          <a:bodyPr/>
          <a:lstStyle/>
          <a:p>
            <a:pPr eaLnBrk="1" hangingPunct="1"/>
            <a:r>
              <a:rPr lang="en-US" altLang="en-US" smtClean="0"/>
              <a:t>  </a:t>
            </a:r>
            <a:r>
              <a:rPr lang="en-US" altLang="en-US" sz="3200" smtClean="0">
                <a:latin typeface="Calibri" panose="020F0502020204030204" pitchFamily="34" charset="0"/>
              </a:rPr>
              <a:t>MG University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42950"/>
            <a:ext cx="6172200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Box 1"/>
          <p:cNvSpPr txBox="1">
            <a:spLocks noChangeArrowheads="1"/>
          </p:cNvSpPr>
          <p:nvPr/>
        </p:nvSpPr>
        <p:spPr bwMode="auto">
          <a:xfrm>
            <a:off x="6400800" y="1657350"/>
            <a:ext cx="25955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www.mgu.ac.in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00200" y="882650"/>
            <a:ext cx="5410200" cy="774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09" y="1727936"/>
            <a:ext cx="1972759" cy="17565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22" y="12193"/>
            <a:ext cx="1889796" cy="1715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19" y="0"/>
            <a:ext cx="1604734" cy="1897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1" y="3484446"/>
            <a:ext cx="1972759" cy="1659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80" y="3484447"/>
            <a:ext cx="2862247" cy="1659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06" y="1727936"/>
            <a:ext cx="1614770" cy="1659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1" y="1"/>
            <a:ext cx="3373793" cy="1727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27" y="3372392"/>
            <a:ext cx="2029533" cy="17711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80" y="1727935"/>
            <a:ext cx="2862247" cy="17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4"/>
          <p:cNvSpPr>
            <a:spLocks noGrp="1"/>
          </p:cNvSpPr>
          <p:nvPr>
            <p:ph type="title"/>
          </p:nvPr>
        </p:nvSpPr>
        <p:spPr>
          <a:xfrm>
            <a:off x="0" y="-15875"/>
            <a:ext cx="8996363" cy="882650"/>
          </a:xfrm>
        </p:spPr>
        <p:txBody>
          <a:bodyPr/>
          <a:lstStyle/>
          <a:p>
            <a:pPr eaLnBrk="1" hangingPunct="1"/>
            <a:r>
              <a:rPr lang="en-US" altLang="en-US" smtClean="0"/>
              <a:t>  </a:t>
            </a:r>
            <a:r>
              <a:rPr lang="en-US" altLang="en-US" sz="3200" smtClean="0">
                <a:latin typeface="Calibri" panose="020F0502020204030204" pitchFamily="34" charset="0"/>
              </a:rPr>
              <a:t>Cee Kerala </a:t>
            </a:r>
          </a:p>
        </p:txBody>
      </p:sp>
      <p:pic>
        <p:nvPicPr>
          <p:cNvPr id="5222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742950"/>
            <a:ext cx="7334250" cy="424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Box 1"/>
          <p:cNvSpPr txBox="1">
            <a:spLocks noChangeArrowheads="1"/>
          </p:cNvSpPr>
          <p:nvPr/>
        </p:nvSpPr>
        <p:spPr bwMode="auto">
          <a:xfrm>
            <a:off x="6734175" y="1809750"/>
            <a:ext cx="2290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http:// cee-kerala.org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371600" y="866775"/>
            <a:ext cx="6248400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8996363" cy="882650"/>
          </a:xfrm>
        </p:spPr>
        <p:txBody>
          <a:bodyPr/>
          <a:lstStyle/>
          <a:p>
            <a:pPr eaLnBrk="1" hangingPunct="1"/>
            <a:r>
              <a:rPr lang="en-US" altLang="en-US" smtClean="0"/>
              <a:t>  </a:t>
            </a:r>
            <a:r>
              <a:rPr lang="en-US" altLang="en-US" sz="3200" smtClean="0">
                <a:latin typeface="Calibri" panose="020F0502020204030204" pitchFamily="34" charset="0"/>
              </a:rPr>
              <a:t>Kerala Results</a:t>
            </a: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00088"/>
            <a:ext cx="7543800" cy="444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Box 1"/>
          <p:cNvSpPr txBox="1">
            <a:spLocks noChangeArrowheads="1"/>
          </p:cNvSpPr>
          <p:nvPr/>
        </p:nvSpPr>
        <p:spPr bwMode="auto">
          <a:xfrm>
            <a:off x="6324600" y="1657350"/>
            <a:ext cx="289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http://keralaresults.nic.in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95400" y="819150"/>
            <a:ext cx="63246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4495800" cy="819150"/>
          </a:xfrm>
        </p:spPr>
        <p:txBody>
          <a:bodyPr/>
          <a:lstStyle/>
          <a:p>
            <a:pPr eaLnBrk="1" hangingPunct="1"/>
            <a:r>
              <a:rPr lang="en-US" altLang="en-US" smtClean="0"/>
              <a:t>  </a:t>
            </a:r>
            <a:r>
              <a:rPr lang="en-US" altLang="en-US" sz="3200" smtClean="0">
                <a:latin typeface="Calibri" panose="020F0502020204030204" pitchFamily="34" charset="0"/>
              </a:rPr>
              <a:t>Online PSC Registration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42950"/>
            <a:ext cx="7086600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1"/>
          <p:cNvSpPr txBox="1">
            <a:spLocks noChangeArrowheads="1"/>
          </p:cNvSpPr>
          <p:nvPr/>
        </p:nvSpPr>
        <p:spPr bwMode="auto">
          <a:xfrm>
            <a:off x="6629400" y="1809750"/>
            <a:ext cx="289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www.keralapsc.gov.in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95400" y="1004888"/>
            <a:ext cx="6324600" cy="88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8996363" cy="882650"/>
          </a:xfrm>
        </p:spPr>
        <p:txBody>
          <a:bodyPr/>
          <a:lstStyle/>
          <a:p>
            <a:pPr eaLnBrk="1" hangingPunct="1"/>
            <a:r>
              <a:rPr lang="en-US" altLang="en-US" smtClean="0"/>
              <a:t>  </a:t>
            </a:r>
            <a:r>
              <a:rPr lang="en-US" altLang="en-US" sz="3200" smtClean="0">
                <a:latin typeface="Calibri" panose="020F0502020204030204" pitchFamily="34" charset="0"/>
              </a:rPr>
              <a:t>Kerala E-District</a:t>
            </a: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82650"/>
            <a:ext cx="66278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Box 1"/>
          <p:cNvSpPr txBox="1">
            <a:spLocks noChangeArrowheads="1"/>
          </p:cNvSpPr>
          <p:nvPr/>
        </p:nvSpPr>
        <p:spPr bwMode="auto">
          <a:xfrm>
            <a:off x="6019800" y="3486150"/>
            <a:ext cx="304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http://edistrict.kerala.gov.in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52600" y="882650"/>
            <a:ext cx="5410200" cy="260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8996363" cy="8826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 </a:t>
            </a:r>
            <a:r>
              <a:rPr lang="en-US" altLang="en-US" sz="3200" dirty="0" smtClean="0">
                <a:latin typeface="+mn-lt"/>
              </a:rPr>
              <a:t> HSCAP </a:t>
            </a:r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01700"/>
            <a:ext cx="6172200" cy="367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1"/>
          <p:cNvSpPr txBox="1">
            <a:spLocks noChangeArrowheads="1"/>
          </p:cNvSpPr>
          <p:nvPr/>
        </p:nvSpPr>
        <p:spPr bwMode="auto">
          <a:xfrm>
            <a:off x="5867400" y="2343150"/>
            <a:ext cx="3276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www.hscap.kerala.gov.in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981200" y="882650"/>
            <a:ext cx="541020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8996363" cy="882650"/>
          </a:xfrm>
        </p:spPr>
        <p:txBody>
          <a:bodyPr/>
          <a:lstStyle/>
          <a:p>
            <a:pPr eaLnBrk="1" hangingPunct="1"/>
            <a:r>
              <a:rPr lang="en-US" altLang="en-US" smtClean="0"/>
              <a:t>  </a:t>
            </a:r>
            <a:r>
              <a:rPr lang="en-US" altLang="en-US" sz="3200" smtClean="0">
                <a:latin typeface="Calibri" panose="020F0502020204030204" pitchFamily="34" charset="0"/>
              </a:rPr>
              <a:t>DCE Scholarship</a:t>
            </a:r>
          </a:p>
        </p:txBody>
      </p:sp>
      <p:pic>
        <p:nvPicPr>
          <p:cNvPr id="6246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36600"/>
            <a:ext cx="7519988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Box 1"/>
          <p:cNvSpPr txBox="1">
            <a:spLocks noChangeArrowheads="1"/>
          </p:cNvSpPr>
          <p:nvPr/>
        </p:nvSpPr>
        <p:spPr bwMode="auto">
          <a:xfrm>
            <a:off x="5562600" y="2547938"/>
            <a:ext cx="3657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www.dcescholarship.kerala.gov.in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00200" y="971550"/>
            <a:ext cx="563880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0" y="13335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2000"/>
              </a:lnSpc>
              <a:buSzPct val="100000"/>
            </a:pPr>
            <a:r>
              <a:rPr lang="en-US" altLang="en-US" sz="3200">
                <a:solidFill>
                  <a:srgbClr val="00000A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 Akshaya Center</a:t>
            </a:r>
            <a:endParaRPr lang="en-US" altLang="en-US" sz="320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95350"/>
            <a:ext cx="6477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1"/>
          <p:cNvSpPr txBox="1">
            <a:spLocks noChangeArrowheads="1"/>
          </p:cNvSpPr>
          <p:nvPr/>
        </p:nvSpPr>
        <p:spPr bwMode="auto">
          <a:xfrm>
            <a:off x="5562600" y="2038350"/>
            <a:ext cx="3429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CCCCFF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http://www.akshaya.kerala.gov.in/</a:t>
            </a:r>
            <a:r>
              <a:rPr lang="en-US" altLang="en-US"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endParaRPr lang="en-US" alt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28800" y="1123950"/>
            <a:ext cx="43434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300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365125"/>
            <a:ext cx="6126163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6765925" y="2090738"/>
            <a:ext cx="2193925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2000"/>
              </a:lnSpc>
              <a:buSzPct val="100000"/>
            </a:pP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</a:rPr>
              <a:t>Services that a citizen gets from an Akshaya center</a:t>
            </a:r>
          </a:p>
        </p:txBody>
      </p:sp>
    </p:spTree>
    <p:extLst>
      <p:ext uri="{BB962C8B-B14F-4D97-AF65-F5344CB8AC3E}">
        <p14:creationId xmlns:p14="http://schemas.microsoft.com/office/powerpoint/2010/main" val="2625024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5"/>
            <a:ext cx="4466269" cy="2845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395857"/>
            <a:ext cx="5850636" cy="184085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81" y="573884"/>
            <a:ext cx="5080853" cy="2741258"/>
          </a:xfrm>
        </p:spPr>
      </p:pic>
    </p:spTree>
    <p:extLst>
      <p:ext uri="{BB962C8B-B14F-4D97-AF65-F5344CB8AC3E}">
        <p14:creationId xmlns:p14="http://schemas.microsoft.com/office/powerpoint/2010/main" val="1377044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6451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6451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83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1877118" y="1592088"/>
            <a:ext cx="4898315" cy="1155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1604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>
                <a:srgbClr val="FFFFFF"/>
              </a:buClr>
              <a:buSzPct val="45000"/>
              <a:buFont typeface="Symbol" panose="05050102010706020507" pitchFamily="18" charset="2"/>
              <a:buNone/>
            </a:pPr>
            <a:endParaRPr lang="en-GB" altLang="en-US" sz="2449" i="1">
              <a:solidFill>
                <a:srgbClr val="FF9966"/>
              </a:solidFill>
              <a:cs typeface="Arial Unicode MS" panose="020B0604020202020204" pitchFamily="34" charset="-128"/>
            </a:endParaRPr>
          </a:p>
          <a:p>
            <a:pPr eaLnBrk="1">
              <a:buClrTx/>
              <a:buSzTx/>
              <a:buFontTx/>
              <a:buNone/>
            </a:pPr>
            <a:endParaRPr lang="en-GB" altLang="en-US" sz="2449" b="1" i="1">
              <a:solidFill>
                <a:srgbClr val="FF9966"/>
              </a:solidFill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"/>
            <a:ext cx="9144000" cy="50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66750"/>
            <a:ext cx="9144000" cy="4476750"/>
          </a:xfrm>
          <a:prstGeom prst="rect">
            <a:avLst/>
          </a:prstGeom>
          <a:blipFill>
            <a:blip r:embed="rId4">
              <a:alphaModFix amt="39000"/>
            </a:blip>
            <a:tile tx="0" ty="0" sx="100000" sy="100000" flip="none" algn="tl"/>
          </a:blipFill>
          <a:ln>
            <a:noFill/>
          </a:ln>
          <a:effectLst/>
          <a:extLst/>
        </p:spPr>
      </p:pic>
      <p:sp>
        <p:nvSpPr>
          <p:cNvPr id="6553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3775"/>
          </a:xfrm>
        </p:spPr>
        <p:txBody>
          <a:bodyPr/>
          <a:lstStyle/>
          <a:p>
            <a:pPr marL="342900" indent="-342900" eaLnBrk="1" hangingPunct="1"/>
            <a:r>
              <a:rPr lang="en-US" altLang="en-US" sz="3200" smtClean="0">
                <a:latin typeface="Calibri" panose="020F0502020204030204" pitchFamily="34" charset="0"/>
              </a:rPr>
              <a:t>  Popular E-commercial Sites 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690929"/>
            <a:ext cx="7848600" cy="4452571"/>
          </a:xfrm>
          <a:prstGeom prst="rect">
            <a:avLst/>
          </a:prstGeom>
          <a:blipFill dpi="0" rotWithShape="1">
            <a:blip r:embed="rId6">
              <a:alphaModFix amt="39000"/>
            </a:blip>
            <a:srcRect/>
            <a:tile tx="0" ty="0" sx="100000" sy="100000" flip="none" algn="tl"/>
          </a:blipFill>
          <a:ln>
            <a:noFill/>
          </a:ln>
          <a:ex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0"/>
            <a:ext cx="52022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0"/>
            <a:ext cx="4033837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TextBox 5"/>
          <p:cNvSpPr txBox="1">
            <a:spLocks noChangeArrowheads="1"/>
          </p:cNvSpPr>
          <p:nvPr/>
        </p:nvSpPr>
        <p:spPr bwMode="auto">
          <a:xfrm>
            <a:off x="5448300" y="2571750"/>
            <a:ext cx="3429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Font typeface="Wingdings 3" panose="05040102010807070707" pitchFamily="18" charset="2"/>
              <a:buChar char="£"/>
            </a:pPr>
            <a:r>
              <a:rPr lang="en-US" altLang="en-US">
                <a:solidFill>
                  <a:srgbClr val="2E2E2E"/>
                </a:solidFill>
                <a:latin typeface="Eras Medium ITC" panose="020B0602030504020804" pitchFamily="34" charset="0"/>
              </a:rPr>
              <a:t>Low Entry Cost</a:t>
            </a:r>
          </a:p>
          <a:p>
            <a:pPr>
              <a:lnSpc>
                <a:spcPct val="150000"/>
              </a:lnSpc>
              <a:buFont typeface="Wingdings 3" panose="05040102010807070707" pitchFamily="18" charset="2"/>
              <a:buChar char="£"/>
            </a:pPr>
            <a:r>
              <a:rPr lang="en-US" altLang="en-US">
                <a:solidFill>
                  <a:srgbClr val="2E2E2E"/>
                </a:solidFill>
                <a:latin typeface="Eras Medium ITC" panose="020B0602030504020804" pitchFamily="34" charset="0"/>
              </a:rPr>
              <a:t>Reduce Transaction Cost</a:t>
            </a:r>
          </a:p>
          <a:p>
            <a:pPr>
              <a:lnSpc>
                <a:spcPct val="150000"/>
              </a:lnSpc>
              <a:buFont typeface="Wingdings 3" panose="05040102010807070707" pitchFamily="18" charset="2"/>
              <a:buChar char="£"/>
            </a:pPr>
            <a:r>
              <a:rPr lang="en-US" altLang="en-US">
                <a:solidFill>
                  <a:srgbClr val="2E2E2E"/>
                </a:solidFill>
                <a:latin typeface="Eras Medium ITC" panose="020B0602030504020804" pitchFamily="34" charset="0"/>
              </a:rPr>
              <a:t>Access to the Global Market</a:t>
            </a:r>
          </a:p>
          <a:p>
            <a:pPr>
              <a:lnSpc>
                <a:spcPct val="150000"/>
              </a:lnSpc>
              <a:buFont typeface="Wingdings 3" panose="05040102010807070707" pitchFamily="18" charset="2"/>
              <a:buChar char="£"/>
            </a:pPr>
            <a:r>
              <a:rPr lang="en-US" altLang="en-US">
                <a:solidFill>
                  <a:srgbClr val="2E2E2E"/>
                </a:solidFill>
                <a:latin typeface="Eras Medium ITC" panose="020B0602030504020804" pitchFamily="34" charset="0"/>
              </a:rPr>
              <a:t>Good Market Share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3775"/>
          </a:xfrm>
        </p:spPr>
        <p:txBody>
          <a:bodyPr/>
          <a:lstStyle/>
          <a:p>
            <a:pPr marL="342900" indent="-342900" eaLnBrk="1" hangingPunct="1"/>
            <a:endParaRPr lang="en-US" altLang="en-US" smtClean="0">
              <a:latin typeface="Calibri" panose="020F0502020204030204" pitchFamily="34" charset="0"/>
            </a:endParaRPr>
          </a:p>
        </p:txBody>
      </p:sp>
      <p:pic>
        <p:nvPicPr>
          <p:cNvPr id="6963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0488"/>
            <a:ext cx="9144000" cy="532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2" y="0"/>
            <a:ext cx="5556738" cy="333375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1828800" y="206375"/>
            <a:ext cx="5181600" cy="1069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5" name="TextBox 1"/>
          <p:cNvSpPr txBox="1">
            <a:spLocks noChangeArrowheads="1"/>
          </p:cNvSpPr>
          <p:nvPr/>
        </p:nvSpPr>
        <p:spPr bwMode="auto">
          <a:xfrm>
            <a:off x="5791200" y="1200150"/>
            <a:ext cx="3200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https://www.onlinesbi.com/</a:t>
            </a:r>
            <a:br>
              <a:rPr lang="en-US" altLang="en-US" dirty="0">
                <a:solidFill>
                  <a:srgbClr val="FF0000"/>
                </a:solidFill>
              </a:rPr>
            </a:b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8" name="Content Placeholder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90750"/>
            <a:ext cx="52578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838200" y="4171950"/>
            <a:ext cx="3048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https://www.sbtonline.in/</a:t>
            </a:r>
            <a:br>
              <a:rPr lang="en-US" altLang="en-US" dirty="0">
                <a:solidFill>
                  <a:srgbClr val="FF0000"/>
                </a:solidFill>
              </a:rPr>
            </a:br>
            <a:endParaRPr lang="en-US" alt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124200" y="2343150"/>
            <a:ext cx="1676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105400" cy="2732087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1981200" y="412353"/>
            <a:ext cx="5105400" cy="44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33" name="TextBox 1"/>
          <p:cNvSpPr txBox="1">
            <a:spLocks noChangeArrowheads="1"/>
          </p:cNvSpPr>
          <p:nvPr/>
        </p:nvSpPr>
        <p:spPr bwMode="auto">
          <a:xfrm>
            <a:off x="5423999" y="856059"/>
            <a:ext cx="3552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https://netbanking.hdfcbank.com/</a:t>
            </a:r>
          </a:p>
        </p:txBody>
      </p:sp>
      <p:pic>
        <p:nvPicPr>
          <p:cNvPr id="8" name="Content Placeholder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630" y="2114550"/>
            <a:ext cx="5961062" cy="293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-14654" y="3805634"/>
            <a:ext cx="449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https://infinity.icicibank.com/corp/Login.jsp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667000" y="2190750"/>
            <a:ext cx="2667000" cy="1614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-33505"/>
            <a:ext cx="3055858" cy="1994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45481"/>
            <a:ext cx="3774997" cy="1379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47" y="1919600"/>
            <a:ext cx="5981668" cy="1302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696" y="3547275"/>
            <a:ext cx="6558449" cy="1575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566" y="3210783"/>
            <a:ext cx="8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Signing up for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DigiLocker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is easy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- all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you need is your mobile number.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61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duotone>
              <a:prstClr val="black"/>
              <a:schemeClr val="accent3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47" y="135014"/>
            <a:ext cx="6692944" cy="22293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55" y="2571750"/>
            <a:ext cx="2851499" cy="2429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000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281281"/>
              </p:ext>
            </p:extLst>
          </p:nvPr>
        </p:nvGraphicFramePr>
        <p:xfrm>
          <a:off x="228600" y="209550"/>
          <a:ext cx="8686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3140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8" y="-17087"/>
            <a:ext cx="6975804" cy="5329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8" y="4138940"/>
            <a:ext cx="1660350" cy="1173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09" y="4132459"/>
            <a:ext cx="1571994" cy="11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95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Group 2"/>
          <p:cNvGrpSpPr>
            <a:grpSpLocks/>
          </p:cNvGrpSpPr>
          <p:nvPr/>
        </p:nvGrpSpPr>
        <p:grpSpPr bwMode="auto">
          <a:xfrm>
            <a:off x="358775" y="388938"/>
            <a:ext cx="4381500" cy="4381500"/>
            <a:chOff x="226" y="245"/>
            <a:chExt cx="2760" cy="2760"/>
          </a:xfrm>
        </p:grpSpPr>
        <p:sp>
          <p:nvSpPr>
            <p:cNvPr id="78852" name="Oval 3"/>
            <p:cNvSpPr>
              <a:spLocks noChangeArrowheads="1"/>
            </p:cNvSpPr>
            <p:nvPr/>
          </p:nvSpPr>
          <p:spPr bwMode="auto">
            <a:xfrm>
              <a:off x="305" y="324"/>
              <a:ext cx="2602" cy="2602"/>
            </a:xfrm>
            <a:prstGeom prst="ellipse">
              <a:avLst/>
            </a:prstGeom>
            <a:solidFill>
              <a:srgbClr val="FFC000">
                <a:alpha val="74117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  <p:sp>
          <p:nvSpPr>
            <p:cNvPr id="78853" name="Oval 4"/>
            <p:cNvSpPr>
              <a:spLocks noChangeArrowheads="1"/>
            </p:cNvSpPr>
            <p:nvPr/>
          </p:nvSpPr>
          <p:spPr bwMode="auto">
            <a:xfrm>
              <a:off x="226" y="245"/>
              <a:ext cx="2760" cy="2760"/>
            </a:xfrm>
            <a:prstGeom prst="ellipse">
              <a:avLst/>
            </a:prstGeom>
            <a:noFill/>
            <a:ln w="25560">
              <a:solidFill>
                <a:srgbClr val="FFC000">
                  <a:alpha val="76862"/>
                </a:srgb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n-US"/>
            </a:p>
          </p:txBody>
        </p:sp>
      </p:grpSp>
      <p:sp>
        <p:nvSpPr>
          <p:cNvPr id="78851" name="Rectangle 6"/>
          <p:cNvSpPr>
            <a:spLocks noChangeArrowheads="1"/>
          </p:cNvSpPr>
          <p:nvPr/>
        </p:nvSpPr>
        <p:spPr bwMode="auto">
          <a:xfrm>
            <a:off x="612775" y="2043113"/>
            <a:ext cx="4003675" cy="106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buSzPct val="100000"/>
            </a:pPr>
            <a:endParaRPr lang="en-US" altLang="en-US" sz="3200" b="1">
              <a:solidFill>
                <a:srgbClr val="000000"/>
              </a:solidFill>
              <a:ea typeface="맑은 고딕" panose="020B0503020000020004" pitchFamily="34" charset="-127"/>
            </a:endParaRPr>
          </a:p>
          <a:p>
            <a:pPr algn="ctr" eaLnBrk="1" hangingPunct="1">
              <a:buSzPct val="100000"/>
            </a:pPr>
            <a:r>
              <a:rPr lang="en-US" altLang="en-US" sz="3200" b="1">
                <a:solidFill>
                  <a:srgbClr val="000000"/>
                </a:solidFill>
                <a:ea typeface="맑은 고딕" panose="020B0503020000020004" pitchFamily="34" charset="-127"/>
              </a:rPr>
              <a:t>Thank You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1006475" y="1096963"/>
            <a:ext cx="7040563" cy="77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2000"/>
              </a:lnSpc>
              <a:buSzPct val="100000"/>
            </a:pPr>
            <a:endParaRPr lang="en-US" altLang="en-US" sz="4400">
              <a:solidFill>
                <a:srgbClr val="00000A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8610600" cy="882650"/>
          </a:xfrm>
        </p:spPr>
        <p:txBody>
          <a:bodyPr/>
          <a:lstStyle/>
          <a:p>
            <a:pPr eaLnBrk="1" hangingPunct="1">
              <a:lnSpc>
                <a:spcPct val="102000"/>
              </a:lnSpc>
            </a:pPr>
            <a:r>
              <a:rPr lang="en-US" altLang="en-US" sz="3200" smtClean="0">
                <a:solidFill>
                  <a:srgbClr val="00000A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E-World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494713" cy="22780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400" dirty="0"/>
              <a:t>The major areas that </a:t>
            </a:r>
            <a:r>
              <a:rPr lang="en-US" sz="2400" dirty="0" smtClean="0"/>
              <a:t>we would be discussing today are</a:t>
            </a:r>
            <a:endParaRPr lang="en-US" sz="2400" dirty="0"/>
          </a:p>
          <a:p>
            <a:pPr>
              <a:defRPr/>
            </a:pPr>
            <a:r>
              <a:rPr lang="en-US" sz="1800" dirty="0"/>
              <a:t>E-Governance</a:t>
            </a:r>
          </a:p>
          <a:p>
            <a:pPr>
              <a:defRPr/>
            </a:pPr>
            <a:r>
              <a:rPr lang="en-US" sz="1800" dirty="0"/>
              <a:t>E-Commerce</a:t>
            </a:r>
          </a:p>
          <a:p>
            <a:pPr>
              <a:defRPr/>
            </a:pPr>
            <a:r>
              <a:rPr lang="en-US" sz="1800" dirty="0"/>
              <a:t>E-Banking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1006475" y="1096963"/>
            <a:ext cx="7040563" cy="77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2000"/>
              </a:lnSpc>
              <a:buSzPct val="100000"/>
            </a:pPr>
            <a:endParaRPr lang="en-US" altLang="en-US" sz="4400">
              <a:solidFill>
                <a:srgbClr val="00000A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0" y="25400"/>
            <a:ext cx="8991600" cy="882650"/>
          </a:xfrm>
        </p:spPr>
        <p:txBody>
          <a:bodyPr/>
          <a:lstStyle/>
          <a:p>
            <a:pPr eaLnBrk="1" hangingPunct="1">
              <a:lnSpc>
                <a:spcPct val="102000"/>
              </a:lnSpc>
            </a:pPr>
            <a:r>
              <a:rPr lang="en-US" altLang="en-US" sz="3200" smtClean="0">
                <a:solidFill>
                  <a:srgbClr val="00000A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E-Governance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494713" cy="22780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400" dirty="0"/>
              <a:t>E-Governance Services </a:t>
            </a:r>
            <a:r>
              <a:rPr lang="en-US" sz="2400" dirty="0" smtClean="0"/>
              <a:t>include</a:t>
            </a:r>
            <a:endParaRPr lang="en-US" sz="2400" dirty="0"/>
          </a:p>
          <a:p>
            <a:pPr>
              <a:defRPr/>
            </a:pPr>
            <a:r>
              <a:rPr lang="en-US" sz="1800" dirty="0"/>
              <a:t>Getting Government Certificates</a:t>
            </a:r>
          </a:p>
          <a:p>
            <a:pPr>
              <a:defRPr/>
            </a:pPr>
            <a:r>
              <a:rPr lang="en-US" sz="1800" dirty="0"/>
              <a:t>Aadhaar Card Registration and Download</a:t>
            </a:r>
          </a:p>
          <a:p>
            <a:pPr>
              <a:defRPr/>
            </a:pPr>
            <a:r>
              <a:rPr lang="en-US" sz="1800" dirty="0"/>
              <a:t>Voter ID card Registration</a:t>
            </a:r>
          </a:p>
          <a:p>
            <a:pPr>
              <a:defRPr/>
            </a:pPr>
            <a:r>
              <a:rPr lang="en-US" sz="1800" dirty="0"/>
              <a:t>Passport Registration</a:t>
            </a:r>
          </a:p>
          <a:p>
            <a:pPr>
              <a:defRPr/>
            </a:pPr>
            <a:r>
              <a:rPr lang="en-US" sz="1800" dirty="0"/>
              <a:t>Akshaya Centers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773113"/>
            <a:ext cx="5441950" cy="437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6400800" y="2038350"/>
            <a:ext cx="26511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102000"/>
              </a:lnSpc>
              <a:buSzPct val="100000"/>
            </a:pPr>
            <a:r>
              <a:rPr lang="en-US" altLang="en-US" sz="1600" dirty="0">
                <a:solidFill>
                  <a:srgbClr val="00000A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Birth/Death/Marriage Registrations and Certificate Download -  </a:t>
            </a:r>
            <a:r>
              <a:rPr lang="en-US" altLang="en-US" sz="1600" dirty="0">
                <a:solidFill>
                  <a:srgbClr val="00000A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http://cr.lsgkerala.gov.in/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268413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</a:rPr>
              <a:t> </a:t>
            </a:r>
            <a:r>
              <a:rPr lang="en-US" sz="3200" dirty="0" smtClean="0">
                <a:latin typeface="+mn-lt"/>
              </a:rPr>
              <a:t> Getting Government Certificates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12700"/>
            <a:ext cx="7886700" cy="993775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latin typeface="Calibri" panose="020F0502020204030204" pitchFamily="34" charset="0"/>
              </a:rPr>
              <a:t>  Online Aadhaar Registration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235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719138"/>
            <a:ext cx="5791200" cy="442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685800" y="173355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Calibri" panose="020F0502020204030204" pitchFamily="34" charset="0"/>
                <a:hlinkClick r:id="rId3"/>
              </a:rPr>
              <a:t>https://uidai.gov.in/beta/</a:t>
            </a:r>
            <a:endParaRPr lang="en-US" alt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743200" y="895350"/>
            <a:ext cx="12954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9525"/>
            <a:ext cx="7886700" cy="995363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latin typeface="Calibri" panose="020F0502020204030204" pitchFamily="34" charset="0"/>
              </a:rPr>
              <a:t>  Online Voter Id Registration</a:t>
            </a:r>
            <a:r>
              <a:rPr lang="en-US" altLang="en-US" smtClean="0"/>
              <a:t> </a:t>
            </a: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342900" y="1109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2662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900113"/>
            <a:ext cx="617220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1"/>
          <p:cNvSpPr txBox="1">
            <a:spLocks noChangeArrowheads="1"/>
          </p:cNvSpPr>
          <p:nvPr/>
        </p:nvSpPr>
        <p:spPr bwMode="auto">
          <a:xfrm>
            <a:off x="628650" y="1839913"/>
            <a:ext cx="2552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Calibri" panose="020F0502020204030204" pitchFamily="34" charset="0"/>
              </a:rPr>
              <a:t> </a:t>
            </a:r>
            <a:r>
              <a:rPr lang="en-US" altLang="en-US">
                <a:latin typeface="Calibri" panose="020F0502020204030204" pitchFamily="34" charset="0"/>
                <a:hlinkClick r:id="rId3"/>
              </a:rPr>
              <a:t>http://www.nvsp.in/</a:t>
            </a:r>
            <a:endParaRPr lang="en-US" alt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286000" y="1082675"/>
            <a:ext cx="1295400" cy="81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9317</TotalTime>
  <Words>355</Words>
  <Application>Microsoft Office PowerPoint</Application>
  <PresentationFormat>On-screen Show (16:9)</PresentationFormat>
  <Paragraphs>118</Paragraphs>
  <Slides>39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 Unicode MS</vt:lpstr>
      <vt:lpstr>맑은 고딕</vt:lpstr>
      <vt:lpstr>Microsoft YaHei</vt:lpstr>
      <vt:lpstr>Arial</vt:lpstr>
      <vt:lpstr>Calibri</vt:lpstr>
      <vt:lpstr>Calibri Light</vt:lpstr>
      <vt:lpstr>Eras Medium ITC</vt:lpstr>
      <vt:lpstr>Symbol</vt:lpstr>
      <vt:lpstr>Times New Roman</vt:lpstr>
      <vt:lpstr>Wingdings 3</vt:lpstr>
      <vt:lpstr>1_Office Theme</vt:lpstr>
      <vt:lpstr>Office Theme</vt:lpstr>
      <vt:lpstr>PowerPoint Presentation</vt:lpstr>
      <vt:lpstr>PowerPoint Presentation</vt:lpstr>
      <vt:lpstr>PowerPoint Presentation</vt:lpstr>
      <vt:lpstr>  E-World</vt:lpstr>
      <vt:lpstr>PowerPoint Presentation</vt:lpstr>
      <vt:lpstr>  E-Governance</vt:lpstr>
      <vt:lpstr>  Getting Government Certificates </vt:lpstr>
      <vt:lpstr>  Online Aadhaar Registration</vt:lpstr>
      <vt:lpstr>  Online Voter Id Registration </vt:lpstr>
      <vt:lpstr>   Online Passport Registration  </vt:lpstr>
      <vt:lpstr>   Other Online Applications Include  </vt:lpstr>
      <vt:lpstr>PowerPoint Presentation</vt:lpstr>
      <vt:lpstr>PowerPoint Presentation</vt:lpstr>
      <vt:lpstr>  Electricity Bill Payment</vt:lpstr>
      <vt:lpstr>  Kerala Authority Water Bill Payment</vt:lpstr>
      <vt:lpstr>  Booking Bharat Gas</vt:lpstr>
      <vt:lpstr>  Booking Indane Gas</vt:lpstr>
      <vt:lpstr>  BSNL Online Bill Payment And Recharge</vt:lpstr>
      <vt:lpstr>  MG University</vt:lpstr>
      <vt:lpstr>  Cee Kerala </vt:lpstr>
      <vt:lpstr>  Kerala Results</vt:lpstr>
      <vt:lpstr>  Online PSC Registration</vt:lpstr>
      <vt:lpstr>  Kerala E-District</vt:lpstr>
      <vt:lpstr>  HSCAP </vt:lpstr>
      <vt:lpstr>  DCE Scholarship</vt:lpstr>
      <vt:lpstr>PowerPoint Presentation</vt:lpstr>
      <vt:lpstr>PowerPoint Presentation</vt:lpstr>
      <vt:lpstr>PowerPoint Presentation</vt:lpstr>
      <vt:lpstr>PowerPoint Presentation</vt:lpstr>
      <vt:lpstr>  Popular E-commercial Sites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Reshmy  Pv</dc:creator>
  <cp:lastModifiedBy>Reshmy  Pv</cp:lastModifiedBy>
  <cp:revision>101</cp:revision>
  <cp:lastPrinted>1601-01-01T00:00:00Z</cp:lastPrinted>
  <dcterms:created xsi:type="dcterms:W3CDTF">1601-01-01T00:00:00Z</dcterms:created>
  <dcterms:modified xsi:type="dcterms:W3CDTF">2016-12-29T18:57:33Z</dcterms:modified>
</cp:coreProperties>
</file>